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handoutMasterIdLst>
    <p:handoutMasterId r:id="rId20"/>
  </p:handoutMasterIdLst>
  <p:sldIdLst>
    <p:sldId id="257" r:id="rId2"/>
    <p:sldId id="358" r:id="rId3"/>
    <p:sldId id="351" r:id="rId4"/>
    <p:sldId id="344" r:id="rId5"/>
    <p:sldId id="345" r:id="rId6"/>
    <p:sldId id="356" r:id="rId7"/>
    <p:sldId id="310" r:id="rId8"/>
    <p:sldId id="327" r:id="rId9"/>
    <p:sldId id="350" r:id="rId10"/>
    <p:sldId id="346" r:id="rId11"/>
    <p:sldId id="357" r:id="rId12"/>
    <p:sldId id="354" r:id="rId13"/>
    <p:sldId id="348" r:id="rId14"/>
    <p:sldId id="352" r:id="rId15"/>
    <p:sldId id="353" r:id="rId16"/>
    <p:sldId id="335"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tchard" initials="R" lastIdx="14" clrIdx="0"/>
  <p:cmAuthor id="1" name="Marilyn Pattison" initials="MP" lastIdx="3" clrIdx="1"/>
  <p:cmAuthor id="2" name="Jennifer"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F72"/>
    <a:srgbClr val="0033CC"/>
    <a:srgbClr val="10253F"/>
    <a:srgbClr val="FFCC00"/>
    <a:srgbClr val="FF9900"/>
    <a:srgbClr val="FF6600"/>
    <a:srgbClr val="FF3300"/>
    <a:srgbClr val="CC0099"/>
    <a:srgbClr val="80008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0493" autoAdjust="0"/>
  </p:normalViewPr>
  <p:slideViewPr>
    <p:cSldViewPr>
      <p:cViewPr varScale="1">
        <p:scale>
          <a:sx n="102" d="100"/>
          <a:sy n="102" d="100"/>
        </p:scale>
        <p:origin x="12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14"/>
    </p:cViewPr>
  </p:sorterViewPr>
  <p:notesViewPr>
    <p:cSldViewPr>
      <p:cViewPr varScale="1">
        <p:scale>
          <a:sx n="53" d="100"/>
          <a:sy n="53"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8B57C-5BCD-4BD9-AAA8-768A9D5F496D}"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n-GB"/>
        </a:p>
      </dgm:t>
    </dgm:pt>
    <dgm:pt modelId="{C94D8B57-1AFF-4EB3-9ED3-78DBE6F85462}">
      <dgm:prSet phldrT="[Text]"/>
      <dgm:spPr>
        <a:effectLst>
          <a:outerShdw blurRad="50800" dist="38100" dir="8100000" algn="tr" rotWithShape="0">
            <a:prstClr val="black">
              <a:alpha val="40000"/>
            </a:prstClr>
          </a:outerShdw>
        </a:effectLst>
      </dgm:spPr>
      <dgm:t>
        <a:bodyPr/>
        <a:lstStyle/>
        <a:p>
          <a:r>
            <a:rPr lang="en-GB" dirty="0" smtClean="0"/>
            <a:t>WFOT Council</a:t>
          </a:r>
          <a:endParaRPr lang="en-GB" dirty="0"/>
        </a:p>
      </dgm:t>
    </dgm:pt>
    <dgm:pt modelId="{E5402D29-4A45-4B66-A079-85A51F66AA52}" type="parTrans" cxnId="{9FD0E349-5442-494A-A414-F8FC73CB5A64}">
      <dgm:prSet/>
      <dgm:spPr/>
      <dgm:t>
        <a:bodyPr/>
        <a:lstStyle/>
        <a:p>
          <a:endParaRPr lang="en-GB"/>
        </a:p>
      </dgm:t>
    </dgm:pt>
    <dgm:pt modelId="{8925CF8D-8D9B-4241-A66C-01FE8DA9030C}" type="sibTrans" cxnId="{9FD0E349-5442-494A-A414-F8FC73CB5A64}">
      <dgm:prSet/>
      <dgm:spPr/>
      <dgm:t>
        <a:bodyPr/>
        <a:lstStyle/>
        <a:p>
          <a:endParaRPr lang="en-GB"/>
        </a:p>
      </dgm:t>
    </dgm:pt>
    <dgm:pt modelId="{A5B8393E-1D97-4E66-A48B-C00378DB5635}">
      <dgm:prSet phldrT="[Text]"/>
      <dgm:spPr>
        <a:solidFill>
          <a:schemeClr val="tx2">
            <a:lumMod val="50000"/>
          </a:schemeClr>
        </a:solidFill>
        <a:effectLst>
          <a:outerShdw blurRad="50800" dist="38100" dir="8100000" algn="tr" rotWithShape="0">
            <a:prstClr val="black">
              <a:alpha val="40000"/>
            </a:prstClr>
          </a:outerShdw>
        </a:effectLst>
      </dgm:spPr>
      <dgm:t>
        <a:bodyPr/>
        <a:lstStyle/>
        <a:p>
          <a:r>
            <a:rPr lang="en-GB" dirty="0" smtClean="0"/>
            <a:t>Executive Management Team</a:t>
          </a:r>
          <a:endParaRPr lang="en-GB" dirty="0"/>
        </a:p>
      </dgm:t>
    </dgm:pt>
    <dgm:pt modelId="{F7B9DAD9-E4C9-4332-A1D1-045DAB7079CB}" type="parTrans" cxnId="{C7DD2BA7-1688-4E09-9471-A7BECA5948E4}">
      <dgm:prSet/>
      <dgm:spPr/>
      <dgm:t>
        <a:bodyPr/>
        <a:lstStyle/>
        <a:p>
          <a:endParaRPr lang="en-GB"/>
        </a:p>
      </dgm:t>
    </dgm:pt>
    <dgm:pt modelId="{7660F230-A4AE-44C0-8883-CD7F06E94A6D}" type="sibTrans" cxnId="{C7DD2BA7-1688-4E09-9471-A7BECA5948E4}">
      <dgm:prSet/>
      <dgm:spPr/>
      <dgm:t>
        <a:bodyPr/>
        <a:lstStyle/>
        <a:p>
          <a:endParaRPr lang="en-GB"/>
        </a:p>
      </dgm:t>
    </dgm:pt>
    <dgm:pt modelId="{1AAE9BCE-B94F-40C7-91F8-997503953E08}">
      <dgm:prSet phldrT="[Text]"/>
      <dgm:spPr>
        <a:solidFill>
          <a:srgbClr val="FF0000"/>
        </a:solidFill>
        <a:effectLst>
          <a:outerShdw blurRad="50800" dist="38100" dir="8100000" algn="tr" rotWithShape="0">
            <a:prstClr val="black">
              <a:alpha val="40000"/>
            </a:prstClr>
          </a:outerShdw>
        </a:effectLst>
      </dgm:spPr>
      <dgm:t>
        <a:bodyPr/>
        <a:lstStyle/>
        <a:p>
          <a:r>
            <a:rPr lang="en-GB" b="1" dirty="0" smtClean="0"/>
            <a:t>Education</a:t>
          </a:r>
        </a:p>
      </dgm:t>
    </dgm:pt>
    <dgm:pt modelId="{F5A08C23-1646-4E6E-BE20-C4387E44CEBD}" type="parTrans" cxnId="{42067F03-7EC9-46CE-BB07-E30E5B088074}">
      <dgm:prSet/>
      <dgm:spPr/>
      <dgm:t>
        <a:bodyPr/>
        <a:lstStyle/>
        <a:p>
          <a:endParaRPr lang="en-GB"/>
        </a:p>
      </dgm:t>
    </dgm:pt>
    <dgm:pt modelId="{DBC5106E-C29E-4D7B-949E-60188D31AA1F}" type="sibTrans" cxnId="{42067F03-7EC9-46CE-BB07-E30E5B088074}">
      <dgm:prSet/>
      <dgm:spPr/>
      <dgm:t>
        <a:bodyPr/>
        <a:lstStyle/>
        <a:p>
          <a:endParaRPr lang="en-GB"/>
        </a:p>
      </dgm:t>
    </dgm:pt>
    <dgm:pt modelId="{80AA2BB1-98D2-4F6D-A54E-92DE4F829669}">
      <dgm:prSet phldrT="[Text]"/>
      <dgm:spPr>
        <a:solidFill>
          <a:srgbClr val="00B050"/>
        </a:solidFill>
        <a:effectLst>
          <a:outerShdw blurRad="50800" dist="38100" dir="8100000" algn="tr" rotWithShape="0">
            <a:prstClr val="black">
              <a:alpha val="40000"/>
            </a:prstClr>
          </a:outerShdw>
        </a:effectLst>
      </dgm:spPr>
      <dgm:t>
        <a:bodyPr/>
        <a:lstStyle/>
        <a:p>
          <a:r>
            <a:rPr lang="en-GB" b="1" dirty="0" smtClean="0"/>
            <a:t>Standards and Quality</a:t>
          </a:r>
          <a:endParaRPr lang="en-GB" b="1" dirty="0"/>
        </a:p>
      </dgm:t>
    </dgm:pt>
    <dgm:pt modelId="{E0368661-1E5E-4D5C-AD49-ED2C91A8BF2F}" type="parTrans" cxnId="{2A0F5070-F414-475C-9714-7DBB9D739005}">
      <dgm:prSet/>
      <dgm:spPr/>
      <dgm:t>
        <a:bodyPr/>
        <a:lstStyle/>
        <a:p>
          <a:endParaRPr lang="en-GB"/>
        </a:p>
      </dgm:t>
    </dgm:pt>
    <dgm:pt modelId="{C572354B-BB0E-4713-A44F-3772D3D19918}" type="sibTrans" cxnId="{2A0F5070-F414-475C-9714-7DBB9D739005}">
      <dgm:prSet/>
      <dgm:spPr/>
      <dgm:t>
        <a:bodyPr/>
        <a:lstStyle/>
        <a:p>
          <a:endParaRPr lang="en-GB"/>
        </a:p>
      </dgm:t>
    </dgm:pt>
    <dgm:pt modelId="{3AAA0856-A151-40D0-A6CC-CCE2B6E371A3}">
      <dgm:prSe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Ongoing Functions</a:t>
          </a:r>
        </a:p>
      </dgm:t>
    </dgm:pt>
    <dgm:pt modelId="{E0F65698-D808-4279-960C-8CE69A23C650}" type="parTrans" cxnId="{3131803B-36DC-41E0-829E-B5E0EDFA4B25}">
      <dgm:prSet/>
      <dgm:spPr/>
      <dgm:t>
        <a:bodyPr/>
        <a:lstStyle/>
        <a:p>
          <a:endParaRPr lang="en-GB"/>
        </a:p>
      </dgm:t>
    </dgm:pt>
    <dgm:pt modelId="{929617D7-BF36-410F-BA25-4967342E85AD}" type="sibTrans" cxnId="{3131803B-36DC-41E0-829E-B5E0EDFA4B25}">
      <dgm:prSet/>
      <dgm:spPr/>
      <dgm:t>
        <a:bodyPr/>
        <a:lstStyle/>
        <a:p>
          <a:endParaRPr lang="en-GB"/>
        </a:p>
      </dgm:t>
    </dgm:pt>
    <dgm:pt modelId="{F6C25F54-32B5-44FB-A278-35C518908DDE}">
      <dgm:prSe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Projects</a:t>
          </a:r>
          <a:endParaRPr lang="en-GB" dirty="0">
            <a:solidFill>
              <a:schemeClr val="tx1"/>
            </a:solidFill>
          </a:endParaRPr>
        </a:p>
      </dgm:t>
    </dgm:pt>
    <dgm:pt modelId="{1C5386D9-2769-4102-A567-7B0F267B83EE}" type="parTrans" cxnId="{7EB5FF0D-6DAF-4791-B70D-483E1943FC0E}">
      <dgm:prSet/>
      <dgm:spPr/>
      <dgm:t>
        <a:bodyPr/>
        <a:lstStyle/>
        <a:p>
          <a:endParaRPr lang="en-GB"/>
        </a:p>
      </dgm:t>
    </dgm:pt>
    <dgm:pt modelId="{32C6417D-E5F5-4A92-81FB-5BEC1E5178E1}" type="sibTrans" cxnId="{7EB5FF0D-6DAF-4791-B70D-483E1943FC0E}">
      <dgm:prSet/>
      <dgm:spPr/>
      <dgm:t>
        <a:bodyPr/>
        <a:lstStyle/>
        <a:p>
          <a:endParaRPr lang="en-GB"/>
        </a:p>
      </dgm:t>
    </dgm:pt>
    <dgm:pt modelId="{817E57CF-F4F1-48DE-9045-8B9867617422}">
      <dgm:prSet/>
      <dgm:spPr>
        <a:solidFill>
          <a:srgbClr val="10253F"/>
        </a:solidFill>
        <a:effectLst>
          <a:outerShdw blurRad="50800" dist="38100" dir="8100000" algn="tr" rotWithShape="0">
            <a:prstClr val="black">
              <a:alpha val="40000"/>
            </a:prstClr>
          </a:outerShdw>
        </a:effectLst>
      </dgm:spPr>
      <dgm:t>
        <a:bodyPr/>
        <a:lstStyle/>
        <a:p>
          <a:r>
            <a:rPr lang="en-GB" b="1" dirty="0" smtClean="0"/>
            <a:t>Executive Programmes</a:t>
          </a:r>
          <a:endParaRPr lang="en-GB" b="1" dirty="0"/>
        </a:p>
      </dgm:t>
    </dgm:pt>
    <dgm:pt modelId="{6C8C2FF4-6712-4035-9FEF-2118C9B20B6E}" type="parTrans" cxnId="{703B2447-7A6E-445E-9E82-0767E6C5D885}">
      <dgm:prSet/>
      <dgm:spPr/>
      <dgm:t>
        <a:bodyPr/>
        <a:lstStyle/>
        <a:p>
          <a:endParaRPr lang="en-GB"/>
        </a:p>
      </dgm:t>
    </dgm:pt>
    <dgm:pt modelId="{0CF270A3-5073-4A44-87E1-B6B04364A1F1}" type="sibTrans" cxnId="{703B2447-7A6E-445E-9E82-0767E6C5D885}">
      <dgm:prSet/>
      <dgm:spPr/>
      <dgm:t>
        <a:bodyPr/>
        <a:lstStyle/>
        <a:p>
          <a:endParaRPr lang="en-GB"/>
        </a:p>
      </dgm:t>
    </dgm:pt>
    <dgm:pt modelId="{DEE2EF7A-E779-4FD6-8B06-22BBC4956EB9}">
      <dgm:prSet phldrT="[Text]"/>
      <dgm:spPr>
        <a:solidFill>
          <a:srgbClr val="800080"/>
        </a:solidFill>
        <a:effectLst>
          <a:outerShdw blurRad="50800" dist="38100" dir="8100000" algn="tr" rotWithShape="0">
            <a:prstClr val="black">
              <a:alpha val="40000"/>
            </a:prstClr>
          </a:outerShdw>
        </a:effectLst>
      </dgm:spPr>
      <dgm:t>
        <a:bodyPr/>
        <a:lstStyle/>
        <a:p>
          <a:r>
            <a:rPr lang="en-GB" b="1" dirty="0" smtClean="0"/>
            <a:t>Practice Development</a:t>
          </a:r>
          <a:endParaRPr lang="en-GB" b="1" dirty="0"/>
        </a:p>
      </dgm:t>
    </dgm:pt>
    <dgm:pt modelId="{B039CFC6-F10A-4F39-BC51-C77DEF77FA79}" type="sibTrans" cxnId="{EB86A9AD-17FE-4D83-AA85-5A1ABCB23CBD}">
      <dgm:prSet/>
      <dgm:spPr/>
      <dgm:t>
        <a:bodyPr/>
        <a:lstStyle/>
        <a:p>
          <a:endParaRPr lang="en-GB"/>
        </a:p>
      </dgm:t>
    </dgm:pt>
    <dgm:pt modelId="{CE58A758-8078-48D7-B74A-F429ABE547AA}" type="parTrans" cxnId="{EB86A9AD-17FE-4D83-AA85-5A1ABCB23CBD}">
      <dgm:prSet/>
      <dgm:spPr/>
      <dgm:t>
        <a:bodyPr/>
        <a:lstStyle/>
        <a:p>
          <a:endParaRPr lang="en-GB"/>
        </a:p>
      </dgm:t>
    </dgm:pt>
    <dgm:pt modelId="{4DFFF0FA-991D-4C1F-9698-C17E997AE103}">
      <dgm:prSet phldrT="[Tex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Ongoing Functions</a:t>
          </a:r>
          <a:endParaRPr lang="en-GB" dirty="0">
            <a:solidFill>
              <a:schemeClr val="tx1"/>
            </a:solidFill>
          </a:endParaRPr>
        </a:p>
      </dgm:t>
    </dgm:pt>
    <dgm:pt modelId="{B36ACFAA-126F-452D-BB4B-2631FBA14F21}" type="parTrans" cxnId="{98C0F5F3-074C-40C0-AB24-5A31491F15FB}">
      <dgm:prSet/>
      <dgm:spPr/>
      <dgm:t>
        <a:bodyPr/>
        <a:lstStyle/>
        <a:p>
          <a:endParaRPr lang="en-GB"/>
        </a:p>
      </dgm:t>
    </dgm:pt>
    <dgm:pt modelId="{6C3B4CFD-23A0-4370-90B0-0487414C7FAD}" type="sibTrans" cxnId="{98C0F5F3-074C-40C0-AB24-5A31491F15FB}">
      <dgm:prSet/>
      <dgm:spPr/>
      <dgm:t>
        <a:bodyPr/>
        <a:lstStyle/>
        <a:p>
          <a:endParaRPr lang="en-GB"/>
        </a:p>
      </dgm:t>
    </dgm:pt>
    <dgm:pt modelId="{0A578B52-A27A-4688-BE3D-9FF371128639}">
      <dgm:prSet phldrT="[Tex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Projects</a:t>
          </a:r>
          <a:endParaRPr lang="en-GB" dirty="0">
            <a:solidFill>
              <a:schemeClr val="tx1"/>
            </a:solidFill>
          </a:endParaRPr>
        </a:p>
      </dgm:t>
    </dgm:pt>
    <dgm:pt modelId="{689B3CD6-29C6-47CE-A5E7-3B9E345D2F8B}" type="parTrans" cxnId="{B1838154-25AC-4849-820A-5DC0882A7F79}">
      <dgm:prSet/>
      <dgm:spPr/>
      <dgm:t>
        <a:bodyPr/>
        <a:lstStyle/>
        <a:p>
          <a:endParaRPr lang="en-GB"/>
        </a:p>
      </dgm:t>
    </dgm:pt>
    <dgm:pt modelId="{4EB03233-E252-42EE-83CD-0569A487D42A}" type="sibTrans" cxnId="{B1838154-25AC-4849-820A-5DC0882A7F79}">
      <dgm:prSet/>
      <dgm:spPr/>
      <dgm:t>
        <a:bodyPr/>
        <a:lstStyle/>
        <a:p>
          <a:endParaRPr lang="en-GB"/>
        </a:p>
      </dgm:t>
    </dgm:pt>
    <dgm:pt modelId="{E0C8E41A-1942-4C95-8247-D813D43A2212}">
      <dgm:prSet phldrT="[Tex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Projects</a:t>
          </a:r>
          <a:endParaRPr lang="en-GB" dirty="0">
            <a:solidFill>
              <a:schemeClr val="tx1"/>
            </a:solidFill>
          </a:endParaRPr>
        </a:p>
      </dgm:t>
    </dgm:pt>
    <dgm:pt modelId="{8D8F9C30-7A03-4305-BB69-D1C605C78E73}" type="parTrans" cxnId="{41101C29-9781-400F-810E-69B46CC124A5}">
      <dgm:prSet/>
      <dgm:spPr/>
      <dgm:t>
        <a:bodyPr/>
        <a:lstStyle/>
        <a:p>
          <a:endParaRPr lang="en-GB"/>
        </a:p>
      </dgm:t>
    </dgm:pt>
    <dgm:pt modelId="{538BBE6B-08BF-4AB6-AFBE-58303D67037A}" type="sibTrans" cxnId="{41101C29-9781-400F-810E-69B46CC124A5}">
      <dgm:prSet/>
      <dgm:spPr/>
      <dgm:t>
        <a:bodyPr/>
        <a:lstStyle/>
        <a:p>
          <a:endParaRPr lang="en-GB"/>
        </a:p>
      </dgm:t>
    </dgm:pt>
    <dgm:pt modelId="{899DAAD4-B3AA-4C17-B0EE-FCB8BD07AD74}">
      <dgm:prSet phldrT="[Tex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Ongoing Functions</a:t>
          </a:r>
          <a:endParaRPr lang="en-GB" dirty="0">
            <a:solidFill>
              <a:schemeClr val="tx1"/>
            </a:solidFill>
          </a:endParaRPr>
        </a:p>
      </dgm:t>
    </dgm:pt>
    <dgm:pt modelId="{02665CA2-EA01-49ED-B828-FB62EFA04749}" type="parTrans" cxnId="{7C732033-DEB6-4733-999F-21BFF6D1A707}">
      <dgm:prSet/>
      <dgm:spPr/>
      <dgm:t>
        <a:bodyPr/>
        <a:lstStyle/>
        <a:p>
          <a:endParaRPr lang="en-GB"/>
        </a:p>
      </dgm:t>
    </dgm:pt>
    <dgm:pt modelId="{6E1CDF20-3758-4623-BAFD-7544F25AD05A}" type="sibTrans" cxnId="{7C732033-DEB6-4733-999F-21BFF6D1A707}">
      <dgm:prSet/>
      <dgm:spPr/>
      <dgm:t>
        <a:bodyPr/>
        <a:lstStyle/>
        <a:p>
          <a:endParaRPr lang="en-GB"/>
        </a:p>
      </dgm:t>
    </dgm:pt>
    <dgm:pt modelId="{8C933F0B-A8FC-4126-83FF-57EF99DB9C4F}">
      <dgm:prSet phldrT="[Tex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Projects</a:t>
          </a:r>
          <a:endParaRPr lang="en-GB" dirty="0">
            <a:solidFill>
              <a:schemeClr val="tx1"/>
            </a:solidFill>
          </a:endParaRPr>
        </a:p>
      </dgm:t>
    </dgm:pt>
    <dgm:pt modelId="{A64B8881-E3BD-40C5-BBDA-42E567D9F0C7}" type="parTrans" cxnId="{AC8521AD-B9D1-443E-9E87-DB9BDA6137B7}">
      <dgm:prSet/>
      <dgm:spPr/>
      <dgm:t>
        <a:bodyPr/>
        <a:lstStyle/>
        <a:p>
          <a:endParaRPr lang="en-GB"/>
        </a:p>
      </dgm:t>
    </dgm:pt>
    <dgm:pt modelId="{33B624AE-1BAC-4689-8526-82781F5034A7}" type="sibTrans" cxnId="{AC8521AD-B9D1-443E-9E87-DB9BDA6137B7}">
      <dgm:prSet/>
      <dgm:spPr/>
      <dgm:t>
        <a:bodyPr/>
        <a:lstStyle/>
        <a:p>
          <a:endParaRPr lang="en-GB"/>
        </a:p>
      </dgm:t>
    </dgm:pt>
    <dgm:pt modelId="{958DD98C-6903-4A53-8EDD-0074292F437D}">
      <dgm:prSe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Ongoing Functions</a:t>
          </a:r>
          <a:endParaRPr lang="en-GB" dirty="0">
            <a:solidFill>
              <a:schemeClr val="tx1"/>
            </a:solidFill>
          </a:endParaRPr>
        </a:p>
      </dgm:t>
    </dgm:pt>
    <dgm:pt modelId="{489D29A9-CCF9-4DCD-86D0-0546F70F8698}" type="parTrans" cxnId="{567A0212-750B-466B-9D74-50B925C27C0D}">
      <dgm:prSet/>
      <dgm:spPr/>
      <dgm:t>
        <a:bodyPr/>
        <a:lstStyle/>
        <a:p>
          <a:endParaRPr lang="en-GB"/>
        </a:p>
      </dgm:t>
    </dgm:pt>
    <dgm:pt modelId="{5C1303B6-6566-4E05-86A6-EF0028C4F813}" type="sibTrans" cxnId="{567A0212-750B-466B-9D74-50B925C27C0D}">
      <dgm:prSet/>
      <dgm:spPr/>
      <dgm:t>
        <a:bodyPr/>
        <a:lstStyle/>
        <a:p>
          <a:endParaRPr lang="en-GB"/>
        </a:p>
      </dgm:t>
    </dgm:pt>
    <dgm:pt modelId="{2048C62D-4B5D-4787-91A4-6F1CBF28AC4D}">
      <dgm:prSe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Projects</a:t>
          </a:r>
          <a:endParaRPr lang="en-GB" dirty="0">
            <a:solidFill>
              <a:schemeClr val="tx1"/>
            </a:solidFill>
          </a:endParaRPr>
        </a:p>
      </dgm:t>
    </dgm:pt>
    <dgm:pt modelId="{0170FF58-3B71-437A-A56A-4ED74E93C497}" type="parTrans" cxnId="{9DE4AA99-05B4-471D-BFD0-5982B8134E3A}">
      <dgm:prSet/>
      <dgm:spPr/>
      <dgm:t>
        <a:bodyPr/>
        <a:lstStyle/>
        <a:p>
          <a:endParaRPr lang="en-GB"/>
        </a:p>
      </dgm:t>
    </dgm:pt>
    <dgm:pt modelId="{C3803BDD-4BA6-45B9-AEA2-D1DDFF6DE52A}" type="sibTrans" cxnId="{9DE4AA99-05B4-471D-BFD0-5982B8134E3A}">
      <dgm:prSet/>
      <dgm:spPr/>
      <dgm:t>
        <a:bodyPr/>
        <a:lstStyle/>
        <a:p>
          <a:endParaRPr lang="en-GB"/>
        </a:p>
      </dgm:t>
    </dgm:pt>
    <dgm:pt modelId="{176B3671-A746-45FF-BB94-71E9A2DD5327}">
      <dgm:prSet phldrT="[Text]"/>
      <dgm:spPr/>
      <dgm:t>
        <a:bodyPr/>
        <a:lstStyle/>
        <a:p>
          <a:pPr algn="l"/>
          <a:r>
            <a:rPr lang="en-GB" dirty="0" smtClean="0"/>
            <a:t>Meets every year</a:t>
          </a:r>
          <a:endParaRPr lang="en-GB" dirty="0"/>
        </a:p>
      </dgm:t>
    </dgm:pt>
    <dgm:pt modelId="{76029194-D454-49CD-8076-7626C109D828}" type="sibTrans" cxnId="{1856D0D5-2CFD-4007-B07B-241A89B5BEF6}">
      <dgm:prSet/>
      <dgm:spPr/>
      <dgm:t>
        <a:bodyPr/>
        <a:lstStyle/>
        <a:p>
          <a:endParaRPr lang="en-GB"/>
        </a:p>
      </dgm:t>
    </dgm:pt>
    <dgm:pt modelId="{0B49B97F-397F-4DE0-B4DE-5E1F8DAF1E8E}" type="parTrans" cxnId="{1856D0D5-2CFD-4007-B07B-241A89B5BEF6}">
      <dgm:prSet/>
      <dgm:spPr/>
      <dgm:t>
        <a:bodyPr/>
        <a:lstStyle/>
        <a:p>
          <a:endParaRPr lang="en-GB"/>
        </a:p>
      </dgm:t>
    </dgm:pt>
    <dgm:pt modelId="{C8B4C784-40DC-4FED-99F1-AC6D621933DA}">
      <dgm:prSet phldrT="[Text]"/>
      <dgm:spPr/>
      <dgm:t>
        <a:bodyPr/>
        <a:lstStyle/>
        <a:p>
          <a:pPr algn="l"/>
          <a:r>
            <a:rPr lang="en-GB" dirty="0" smtClean="0"/>
            <a:t>Meets every two years</a:t>
          </a:r>
          <a:endParaRPr lang="en-GB" dirty="0"/>
        </a:p>
      </dgm:t>
    </dgm:pt>
    <dgm:pt modelId="{E9B78A77-2B45-41BF-9AAB-E00B4D745FCC}" type="sibTrans" cxnId="{5D59DC17-129B-434D-9E98-0532F55DFB12}">
      <dgm:prSet/>
      <dgm:spPr/>
      <dgm:t>
        <a:bodyPr/>
        <a:lstStyle/>
        <a:p>
          <a:endParaRPr lang="en-GB"/>
        </a:p>
      </dgm:t>
    </dgm:pt>
    <dgm:pt modelId="{AC682309-E9DB-4EE0-AE51-7B180EDB1D61}" type="parTrans" cxnId="{5D59DC17-129B-434D-9E98-0532F55DFB12}">
      <dgm:prSet/>
      <dgm:spPr/>
      <dgm:t>
        <a:bodyPr/>
        <a:lstStyle/>
        <a:p>
          <a:endParaRPr lang="en-GB"/>
        </a:p>
      </dgm:t>
    </dgm:pt>
    <dgm:pt modelId="{A5CCCBAC-8E88-47B0-92E2-C9D78758DAE6}">
      <dgm:prSet/>
      <dgm:spPr/>
      <dgm:t>
        <a:bodyPr/>
        <a:lstStyle/>
        <a:p>
          <a:pPr algn="l"/>
          <a:r>
            <a:rPr lang="en-GB" dirty="0" smtClean="0"/>
            <a:t>Two year work cycles</a:t>
          </a:r>
          <a:endParaRPr lang="en-GB" dirty="0"/>
        </a:p>
      </dgm:t>
    </dgm:pt>
    <dgm:pt modelId="{23FECE25-344F-4879-876C-BB292DBD324E}" type="parTrans" cxnId="{CE50CBB7-7C45-468E-B244-F19098AAB1F9}">
      <dgm:prSet/>
      <dgm:spPr/>
      <dgm:t>
        <a:bodyPr/>
        <a:lstStyle/>
        <a:p>
          <a:endParaRPr lang="en-GB"/>
        </a:p>
      </dgm:t>
    </dgm:pt>
    <dgm:pt modelId="{D2F16C5E-48EA-4502-B0BC-40286057C5C5}" type="sibTrans" cxnId="{CE50CBB7-7C45-468E-B244-F19098AAB1F9}">
      <dgm:prSet/>
      <dgm:spPr/>
      <dgm:t>
        <a:bodyPr/>
        <a:lstStyle/>
        <a:p>
          <a:endParaRPr lang="en-GB"/>
        </a:p>
      </dgm:t>
    </dgm:pt>
    <dgm:pt modelId="{21B14020-581C-48A3-BCD6-42310BBC475B}">
      <dgm:prSet phldrT="[Text]"/>
      <dgm:spPr>
        <a:solidFill>
          <a:schemeClr val="bg1"/>
        </a:solidFill>
        <a:effectLst>
          <a:outerShdw blurRad="50800" dist="38100" dir="8100000" algn="tr" rotWithShape="0">
            <a:prstClr val="black">
              <a:alpha val="40000"/>
            </a:prstClr>
          </a:outerShdw>
        </a:effectLst>
      </dgm:spPr>
      <dgm:t>
        <a:bodyPr/>
        <a:lstStyle/>
        <a:p>
          <a:r>
            <a:rPr lang="en-GB" dirty="0" smtClean="0">
              <a:solidFill>
                <a:schemeClr val="tx1"/>
              </a:solidFill>
            </a:rPr>
            <a:t>Ongoing Functions</a:t>
          </a:r>
          <a:endParaRPr lang="en-GB" dirty="0">
            <a:solidFill>
              <a:schemeClr val="tx1"/>
            </a:solidFill>
          </a:endParaRPr>
        </a:p>
      </dgm:t>
    </dgm:pt>
    <dgm:pt modelId="{2D29DE9F-693C-43A0-8DBD-8F137AA2916D}" type="sibTrans" cxnId="{C1A2E0E4-3474-43F8-A981-036C822A0011}">
      <dgm:prSet/>
      <dgm:spPr/>
      <dgm:t>
        <a:bodyPr/>
        <a:lstStyle/>
        <a:p>
          <a:endParaRPr lang="en-GB"/>
        </a:p>
      </dgm:t>
    </dgm:pt>
    <dgm:pt modelId="{A3EC0B60-B9A5-480E-BE06-152024FEF15A}" type="parTrans" cxnId="{C1A2E0E4-3474-43F8-A981-036C822A0011}">
      <dgm:prSet/>
      <dgm:spPr/>
      <dgm:t>
        <a:bodyPr/>
        <a:lstStyle/>
        <a:p>
          <a:endParaRPr lang="en-GB"/>
        </a:p>
      </dgm:t>
    </dgm:pt>
    <dgm:pt modelId="{242255EC-B737-4A88-A85A-0415AA3D53C4}">
      <dgm:prSet phldrT="[Text]"/>
      <dgm:spPr>
        <a:solidFill>
          <a:srgbClr val="FF9900"/>
        </a:solidFill>
        <a:effectLst>
          <a:outerShdw blurRad="50800" dist="38100" dir="8100000" algn="tr" rotWithShape="0">
            <a:prstClr val="black">
              <a:alpha val="40000"/>
            </a:prstClr>
          </a:outerShdw>
        </a:effectLst>
      </dgm:spPr>
      <dgm:t>
        <a:bodyPr/>
        <a:lstStyle/>
        <a:p>
          <a:r>
            <a:rPr lang="en-GB" b="1" dirty="0" smtClean="0"/>
            <a:t>Research</a:t>
          </a:r>
          <a:endParaRPr lang="en-GB" b="1" dirty="0"/>
        </a:p>
      </dgm:t>
    </dgm:pt>
    <dgm:pt modelId="{2E5B0BC5-85E9-40E5-B45B-B40B9DD0AB01}" type="sibTrans" cxnId="{FE366C2D-3A97-41D9-8355-8B252630FB01}">
      <dgm:prSet/>
      <dgm:spPr/>
      <dgm:t>
        <a:bodyPr/>
        <a:lstStyle/>
        <a:p>
          <a:endParaRPr lang="en-GB"/>
        </a:p>
      </dgm:t>
    </dgm:pt>
    <dgm:pt modelId="{3A720902-340E-4D36-8D24-4763EC9DE346}" type="parTrans" cxnId="{FE366C2D-3A97-41D9-8355-8B252630FB01}">
      <dgm:prSet/>
      <dgm:spPr/>
      <dgm:t>
        <a:bodyPr/>
        <a:lstStyle/>
        <a:p>
          <a:endParaRPr lang="en-GB"/>
        </a:p>
      </dgm:t>
    </dgm:pt>
    <dgm:pt modelId="{09A52FED-7766-417A-A275-0D2EDDDD0165}" type="pres">
      <dgm:prSet presAssocID="{4A98B57C-5BCD-4BD9-AAA8-768A9D5F496D}" presName="mainComposite" presStyleCnt="0">
        <dgm:presLayoutVars>
          <dgm:chPref val="1"/>
          <dgm:dir/>
          <dgm:animOne val="branch"/>
          <dgm:animLvl val="lvl"/>
          <dgm:resizeHandles val="exact"/>
        </dgm:presLayoutVars>
      </dgm:prSet>
      <dgm:spPr/>
      <dgm:t>
        <a:bodyPr/>
        <a:lstStyle/>
        <a:p>
          <a:endParaRPr lang="en-AU"/>
        </a:p>
      </dgm:t>
    </dgm:pt>
    <dgm:pt modelId="{3F405D22-3597-42A9-84AD-182250181553}" type="pres">
      <dgm:prSet presAssocID="{4A98B57C-5BCD-4BD9-AAA8-768A9D5F496D}" presName="hierFlow" presStyleCnt="0"/>
      <dgm:spPr/>
    </dgm:pt>
    <dgm:pt modelId="{0929BDAB-61D2-4D19-9036-97A6452FEAE2}" type="pres">
      <dgm:prSet presAssocID="{4A98B57C-5BCD-4BD9-AAA8-768A9D5F496D}" presName="firstBuf" presStyleCnt="0"/>
      <dgm:spPr/>
    </dgm:pt>
    <dgm:pt modelId="{8DFE076A-C780-4AB7-85BC-67958FB8366B}" type="pres">
      <dgm:prSet presAssocID="{4A98B57C-5BCD-4BD9-AAA8-768A9D5F496D}" presName="hierChild1" presStyleCnt="0">
        <dgm:presLayoutVars>
          <dgm:chPref val="1"/>
          <dgm:animOne val="branch"/>
          <dgm:animLvl val="lvl"/>
        </dgm:presLayoutVars>
      </dgm:prSet>
      <dgm:spPr/>
    </dgm:pt>
    <dgm:pt modelId="{7F58E36E-7102-4564-99FA-3007981D97DA}" type="pres">
      <dgm:prSet presAssocID="{C94D8B57-1AFF-4EB3-9ED3-78DBE6F85462}" presName="Name14" presStyleCnt="0"/>
      <dgm:spPr/>
    </dgm:pt>
    <dgm:pt modelId="{5B7C3152-2E26-4802-A189-22F2A180F0A4}" type="pres">
      <dgm:prSet presAssocID="{C94D8B57-1AFF-4EB3-9ED3-78DBE6F85462}" presName="level1Shape" presStyleLbl="node0" presStyleIdx="0" presStyleCnt="1">
        <dgm:presLayoutVars>
          <dgm:chPref val="3"/>
        </dgm:presLayoutVars>
      </dgm:prSet>
      <dgm:spPr/>
      <dgm:t>
        <a:bodyPr/>
        <a:lstStyle/>
        <a:p>
          <a:endParaRPr lang="en-GB"/>
        </a:p>
      </dgm:t>
    </dgm:pt>
    <dgm:pt modelId="{E9867DBF-98BF-4B21-B48A-6442B753D62E}" type="pres">
      <dgm:prSet presAssocID="{C94D8B57-1AFF-4EB3-9ED3-78DBE6F85462}" presName="hierChild2" presStyleCnt="0"/>
      <dgm:spPr/>
    </dgm:pt>
    <dgm:pt modelId="{E7D1C03C-24AE-4B88-9487-96396C86A66C}" type="pres">
      <dgm:prSet presAssocID="{F7B9DAD9-E4C9-4332-A1D1-045DAB7079CB}" presName="Name19" presStyleLbl="parChTrans1D2" presStyleIdx="0" presStyleCnt="1"/>
      <dgm:spPr/>
      <dgm:t>
        <a:bodyPr/>
        <a:lstStyle/>
        <a:p>
          <a:endParaRPr lang="en-AU"/>
        </a:p>
      </dgm:t>
    </dgm:pt>
    <dgm:pt modelId="{825D6E85-3653-4096-B700-9AC93BE225DD}" type="pres">
      <dgm:prSet presAssocID="{A5B8393E-1D97-4E66-A48B-C00378DB5635}" presName="Name21" presStyleCnt="0"/>
      <dgm:spPr/>
    </dgm:pt>
    <dgm:pt modelId="{A0F191CB-FF97-4074-84C3-8B54BE5F73BA}" type="pres">
      <dgm:prSet presAssocID="{A5B8393E-1D97-4E66-A48B-C00378DB5635}" presName="level2Shape" presStyleLbl="node2" presStyleIdx="0" presStyleCnt="1"/>
      <dgm:spPr/>
      <dgm:t>
        <a:bodyPr/>
        <a:lstStyle/>
        <a:p>
          <a:endParaRPr lang="en-AU"/>
        </a:p>
      </dgm:t>
    </dgm:pt>
    <dgm:pt modelId="{93922023-BF7D-464B-8828-D6DBBBB25A6E}" type="pres">
      <dgm:prSet presAssocID="{A5B8393E-1D97-4E66-A48B-C00378DB5635}" presName="hierChild3" presStyleCnt="0"/>
      <dgm:spPr/>
    </dgm:pt>
    <dgm:pt modelId="{29297DDA-05FF-4B76-8E01-5005FA2CF886}" type="pres">
      <dgm:prSet presAssocID="{F5A08C23-1646-4E6E-BE20-C4387E44CEBD}" presName="Name19" presStyleLbl="parChTrans1D3" presStyleIdx="0" presStyleCnt="5"/>
      <dgm:spPr/>
      <dgm:t>
        <a:bodyPr/>
        <a:lstStyle/>
        <a:p>
          <a:endParaRPr lang="en-AU"/>
        </a:p>
      </dgm:t>
    </dgm:pt>
    <dgm:pt modelId="{5E563233-5E63-497E-9F02-4A625F2FE4A4}" type="pres">
      <dgm:prSet presAssocID="{1AAE9BCE-B94F-40C7-91F8-997503953E08}" presName="Name21" presStyleCnt="0"/>
      <dgm:spPr/>
    </dgm:pt>
    <dgm:pt modelId="{9CE33F98-A971-4518-970B-7B833BC373E3}" type="pres">
      <dgm:prSet presAssocID="{1AAE9BCE-B94F-40C7-91F8-997503953E08}" presName="level2Shape" presStyleLbl="node3" presStyleIdx="0" presStyleCnt="5"/>
      <dgm:spPr/>
      <dgm:t>
        <a:bodyPr/>
        <a:lstStyle/>
        <a:p>
          <a:endParaRPr lang="en-GB"/>
        </a:p>
      </dgm:t>
    </dgm:pt>
    <dgm:pt modelId="{83130C5D-86C0-4A25-AC66-92A721F9BDB3}" type="pres">
      <dgm:prSet presAssocID="{1AAE9BCE-B94F-40C7-91F8-997503953E08}" presName="hierChild3" presStyleCnt="0"/>
      <dgm:spPr/>
    </dgm:pt>
    <dgm:pt modelId="{E080E14F-6D45-4DCB-9385-15AD737F1045}" type="pres">
      <dgm:prSet presAssocID="{E0F65698-D808-4279-960C-8CE69A23C650}" presName="Name19" presStyleLbl="parChTrans1D4" presStyleIdx="0" presStyleCnt="10"/>
      <dgm:spPr/>
      <dgm:t>
        <a:bodyPr/>
        <a:lstStyle/>
        <a:p>
          <a:endParaRPr lang="en-AU"/>
        </a:p>
      </dgm:t>
    </dgm:pt>
    <dgm:pt modelId="{0AD357EE-6DCA-427D-877A-EA163F533FA4}" type="pres">
      <dgm:prSet presAssocID="{3AAA0856-A151-40D0-A6CC-CCE2B6E371A3}" presName="Name21" presStyleCnt="0"/>
      <dgm:spPr/>
    </dgm:pt>
    <dgm:pt modelId="{16D0B4F2-BEE9-4AF3-8D05-20446E7B4702}" type="pres">
      <dgm:prSet presAssocID="{3AAA0856-A151-40D0-A6CC-CCE2B6E371A3}" presName="level2Shape" presStyleLbl="node4" presStyleIdx="0" presStyleCnt="10"/>
      <dgm:spPr/>
      <dgm:t>
        <a:bodyPr/>
        <a:lstStyle/>
        <a:p>
          <a:endParaRPr lang="en-GB"/>
        </a:p>
      </dgm:t>
    </dgm:pt>
    <dgm:pt modelId="{4711A2D7-1089-442D-ACC2-ED637739A994}" type="pres">
      <dgm:prSet presAssocID="{3AAA0856-A151-40D0-A6CC-CCE2B6E371A3}" presName="hierChild3" presStyleCnt="0"/>
      <dgm:spPr/>
    </dgm:pt>
    <dgm:pt modelId="{A9285C1C-5025-454C-96B1-484D8CC7D71B}" type="pres">
      <dgm:prSet presAssocID="{1C5386D9-2769-4102-A567-7B0F267B83EE}" presName="Name19" presStyleLbl="parChTrans1D4" presStyleIdx="1" presStyleCnt="10"/>
      <dgm:spPr/>
      <dgm:t>
        <a:bodyPr/>
        <a:lstStyle/>
        <a:p>
          <a:endParaRPr lang="en-AU"/>
        </a:p>
      </dgm:t>
    </dgm:pt>
    <dgm:pt modelId="{C9E32D98-D040-4243-B1BC-9D5ABEEBA538}" type="pres">
      <dgm:prSet presAssocID="{F6C25F54-32B5-44FB-A278-35C518908DDE}" presName="Name21" presStyleCnt="0"/>
      <dgm:spPr/>
    </dgm:pt>
    <dgm:pt modelId="{F1113662-7230-4E22-BA5F-C5A73CA64859}" type="pres">
      <dgm:prSet presAssocID="{F6C25F54-32B5-44FB-A278-35C518908DDE}" presName="level2Shape" presStyleLbl="node4" presStyleIdx="1" presStyleCnt="10"/>
      <dgm:spPr/>
      <dgm:t>
        <a:bodyPr/>
        <a:lstStyle/>
        <a:p>
          <a:endParaRPr lang="en-GB"/>
        </a:p>
      </dgm:t>
    </dgm:pt>
    <dgm:pt modelId="{9EC4E679-8E8D-4484-A4DF-F89773A78AB7}" type="pres">
      <dgm:prSet presAssocID="{F6C25F54-32B5-44FB-A278-35C518908DDE}" presName="hierChild3" presStyleCnt="0"/>
      <dgm:spPr/>
    </dgm:pt>
    <dgm:pt modelId="{E2212538-2B1A-4A75-BB84-F0DC2B9D9A41}" type="pres">
      <dgm:prSet presAssocID="{E0368661-1E5E-4D5C-AD49-ED2C91A8BF2F}" presName="Name19" presStyleLbl="parChTrans1D3" presStyleIdx="1" presStyleCnt="5"/>
      <dgm:spPr/>
      <dgm:t>
        <a:bodyPr/>
        <a:lstStyle/>
        <a:p>
          <a:endParaRPr lang="en-AU"/>
        </a:p>
      </dgm:t>
    </dgm:pt>
    <dgm:pt modelId="{3A8ECC1B-F0DC-4332-B0EF-9525FEDDF866}" type="pres">
      <dgm:prSet presAssocID="{80AA2BB1-98D2-4F6D-A54E-92DE4F829669}" presName="Name21" presStyleCnt="0"/>
      <dgm:spPr/>
    </dgm:pt>
    <dgm:pt modelId="{19F8C888-B624-44DD-9E41-A60C377F646E}" type="pres">
      <dgm:prSet presAssocID="{80AA2BB1-98D2-4F6D-A54E-92DE4F829669}" presName="level2Shape" presStyleLbl="node3" presStyleIdx="1" presStyleCnt="5"/>
      <dgm:spPr/>
      <dgm:t>
        <a:bodyPr/>
        <a:lstStyle/>
        <a:p>
          <a:endParaRPr lang="en-AU"/>
        </a:p>
      </dgm:t>
    </dgm:pt>
    <dgm:pt modelId="{0ABC30CE-A49D-4AB7-A021-F2106C027893}" type="pres">
      <dgm:prSet presAssocID="{80AA2BB1-98D2-4F6D-A54E-92DE4F829669}" presName="hierChild3" presStyleCnt="0"/>
      <dgm:spPr/>
    </dgm:pt>
    <dgm:pt modelId="{5F0B6AC9-0D21-40D6-AAFA-074D2B9CA38F}" type="pres">
      <dgm:prSet presAssocID="{B36ACFAA-126F-452D-BB4B-2631FBA14F21}" presName="Name19" presStyleLbl="parChTrans1D4" presStyleIdx="2" presStyleCnt="10"/>
      <dgm:spPr/>
      <dgm:t>
        <a:bodyPr/>
        <a:lstStyle/>
        <a:p>
          <a:endParaRPr lang="en-AU"/>
        </a:p>
      </dgm:t>
    </dgm:pt>
    <dgm:pt modelId="{46ED4BF2-55BB-4777-AEE0-16C429D66BDE}" type="pres">
      <dgm:prSet presAssocID="{4DFFF0FA-991D-4C1F-9698-C17E997AE103}" presName="Name21" presStyleCnt="0"/>
      <dgm:spPr/>
    </dgm:pt>
    <dgm:pt modelId="{5BDA7A8D-35A5-44BC-9856-DA1D4D54B6A6}" type="pres">
      <dgm:prSet presAssocID="{4DFFF0FA-991D-4C1F-9698-C17E997AE103}" presName="level2Shape" presStyleLbl="node4" presStyleIdx="2" presStyleCnt="10"/>
      <dgm:spPr/>
      <dgm:t>
        <a:bodyPr/>
        <a:lstStyle/>
        <a:p>
          <a:endParaRPr lang="en-GB"/>
        </a:p>
      </dgm:t>
    </dgm:pt>
    <dgm:pt modelId="{7FE29533-F15C-4146-8678-BF8C6EFAFA2C}" type="pres">
      <dgm:prSet presAssocID="{4DFFF0FA-991D-4C1F-9698-C17E997AE103}" presName="hierChild3" presStyleCnt="0"/>
      <dgm:spPr/>
    </dgm:pt>
    <dgm:pt modelId="{0142A63E-8D14-4EA7-AC3C-797C722023F9}" type="pres">
      <dgm:prSet presAssocID="{689B3CD6-29C6-47CE-A5E7-3B9E345D2F8B}" presName="Name19" presStyleLbl="parChTrans1D4" presStyleIdx="3" presStyleCnt="10"/>
      <dgm:spPr/>
      <dgm:t>
        <a:bodyPr/>
        <a:lstStyle/>
        <a:p>
          <a:endParaRPr lang="en-AU"/>
        </a:p>
      </dgm:t>
    </dgm:pt>
    <dgm:pt modelId="{1CC88708-DBAE-4256-BDB4-DE4B45A2DD13}" type="pres">
      <dgm:prSet presAssocID="{0A578B52-A27A-4688-BE3D-9FF371128639}" presName="Name21" presStyleCnt="0"/>
      <dgm:spPr/>
    </dgm:pt>
    <dgm:pt modelId="{CD297B47-52AF-4A82-880C-29FA45B304DA}" type="pres">
      <dgm:prSet presAssocID="{0A578B52-A27A-4688-BE3D-9FF371128639}" presName="level2Shape" presStyleLbl="node4" presStyleIdx="3" presStyleCnt="10"/>
      <dgm:spPr/>
      <dgm:t>
        <a:bodyPr/>
        <a:lstStyle/>
        <a:p>
          <a:endParaRPr lang="en-GB"/>
        </a:p>
      </dgm:t>
    </dgm:pt>
    <dgm:pt modelId="{DDA7E399-CE9F-4441-AE31-2CF861DFC8F0}" type="pres">
      <dgm:prSet presAssocID="{0A578B52-A27A-4688-BE3D-9FF371128639}" presName="hierChild3" presStyleCnt="0"/>
      <dgm:spPr/>
    </dgm:pt>
    <dgm:pt modelId="{B43DEE1F-A561-4FF5-A63B-E87F1F9BC667}" type="pres">
      <dgm:prSet presAssocID="{CE58A758-8078-48D7-B74A-F429ABE547AA}" presName="Name19" presStyleLbl="parChTrans1D3" presStyleIdx="2" presStyleCnt="5"/>
      <dgm:spPr/>
      <dgm:t>
        <a:bodyPr/>
        <a:lstStyle/>
        <a:p>
          <a:endParaRPr lang="en-AU"/>
        </a:p>
      </dgm:t>
    </dgm:pt>
    <dgm:pt modelId="{3E1F64D1-9A3B-440C-9F4A-DB4A16415A13}" type="pres">
      <dgm:prSet presAssocID="{DEE2EF7A-E779-4FD6-8B06-22BBC4956EB9}" presName="Name21" presStyleCnt="0"/>
      <dgm:spPr/>
    </dgm:pt>
    <dgm:pt modelId="{BD53DFFF-DCAA-436B-97F0-9396B1C912E8}" type="pres">
      <dgm:prSet presAssocID="{DEE2EF7A-E779-4FD6-8B06-22BBC4956EB9}" presName="level2Shape" presStyleLbl="node3" presStyleIdx="2" presStyleCnt="5"/>
      <dgm:spPr/>
      <dgm:t>
        <a:bodyPr/>
        <a:lstStyle/>
        <a:p>
          <a:endParaRPr lang="en-GB"/>
        </a:p>
      </dgm:t>
    </dgm:pt>
    <dgm:pt modelId="{3FF59AF8-9389-47B1-96DE-D4FEF198633C}" type="pres">
      <dgm:prSet presAssocID="{DEE2EF7A-E779-4FD6-8B06-22BBC4956EB9}" presName="hierChild3" presStyleCnt="0"/>
      <dgm:spPr/>
    </dgm:pt>
    <dgm:pt modelId="{8B6A8E10-C41C-47A6-AA7F-5DD8B2445BD9}" type="pres">
      <dgm:prSet presAssocID="{A3EC0B60-B9A5-480E-BE06-152024FEF15A}" presName="Name19" presStyleLbl="parChTrans1D4" presStyleIdx="4" presStyleCnt="10"/>
      <dgm:spPr/>
      <dgm:t>
        <a:bodyPr/>
        <a:lstStyle/>
        <a:p>
          <a:endParaRPr lang="en-AU"/>
        </a:p>
      </dgm:t>
    </dgm:pt>
    <dgm:pt modelId="{0401A4EA-4761-4339-9775-1DC478144719}" type="pres">
      <dgm:prSet presAssocID="{21B14020-581C-48A3-BCD6-42310BBC475B}" presName="Name21" presStyleCnt="0"/>
      <dgm:spPr/>
    </dgm:pt>
    <dgm:pt modelId="{292D2B9F-DF93-4805-81C3-2FE1FC1DE71A}" type="pres">
      <dgm:prSet presAssocID="{21B14020-581C-48A3-BCD6-42310BBC475B}" presName="level2Shape" presStyleLbl="node4" presStyleIdx="4" presStyleCnt="10"/>
      <dgm:spPr/>
      <dgm:t>
        <a:bodyPr/>
        <a:lstStyle/>
        <a:p>
          <a:endParaRPr lang="en-GB"/>
        </a:p>
      </dgm:t>
    </dgm:pt>
    <dgm:pt modelId="{6AD7DDCE-F067-4170-84EB-61C755DBC61C}" type="pres">
      <dgm:prSet presAssocID="{21B14020-581C-48A3-BCD6-42310BBC475B}" presName="hierChild3" presStyleCnt="0"/>
      <dgm:spPr/>
    </dgm:pt>
    <dgm:pt modelId="{3072CD43-9F0F-4BAE-AC74-F0F7BE498243}" type="pres">
      <dgm:prSet presAssocID="{8D8F9C30-7A03-4305-BB69-D1C605C78E73}" presName="Name19" presStyleLbl="parChTrans1D4" presStyleIdx="5" presStyleCnt="10"/>
      <dgm:spPr/>
      <dgm:t>
        <a:bodyPr/>
        <a:lstStyle/>
        <a:p>
          <a:endParaRPr lang="en-AU"/>
        </a:p>
      </dgm:t>
    </dgm:pt>
    <dgm:pt modelId="{339392FE-02F7-4652-A038-A0818F93C389}" type="pres">
      <dgm:prSet presAssocID="{E0C8E41A-1942-4C95-8247-D813D43A2212}" presName="Name21" presStyleCnt="0"/>
      <dgm:spPr/>
    </dgm:pt>
    <dgm:pt modelId="{7B76F83A-8DA6-44DD-B5F8-1B71739D9F05}" type="pres">
      <dgm:prSet presAssocID="{E0C8E41A-1942-4C95-8247-D813D43A2212}" presName="level2Shape" presStyleLbl="node4" presStyleIdx="5" presStyleCnt="10"/>
      <dgm:spPr/>
      <dgm:t>
        <a:bodyPr/>
        <a:lstStyle/>
        <a:p>
          <a:endParaRPr lang="en-GB"/>
        </a:p>
      </dgm:t>
    </dgm:pt>
    <dgm:pt modelId="{662E933E-4902-4E1F-90B8-B878F1FC4C9C}" type="pres">
      <dgm:prSet presAssocID="{E0C8E41A-1942-4C95-8247-D813D43A2212}" presName="hierChild3" presStyleCnt="0"/>
      <dgm:spPr/>
    </dgm:pt>
    <dgm:pt modelId="{E951584A-F62D-48B3-9635-59A0C69E26EE}" type="pres">
      <dgm:prSet presAssocID="{3A720902-340E-4D36-8D24-4763EC9DE346}" presName="Name19" presStyleLbl="parChTrans1D3" presStyleIdx="3" presStyleCnt="5"/>
      <dgm:spPr/>
      <dgm:t>
        <a:bodyPr/>
        <a:lstStyle/>
        <a:p>
          <a:endParaRPr lang="en-AU"/>
        </a:p>
      </dgm:t>
    </dgm:pt>
    <dgm:pt modelId="{A0167242-905C-455C-B3AC-0EA9FF5894AE}" type="pres">
      <dgm:prSet presAssocID="{242255EC-B737-4A88-A85A-0415AA3D53C4}" presName="Name21" presStyleCnt="0"/>
      <dgm:spPr/>
    </dgm:pt>
    <dgm:pt modelId="{73E09546-59B6-454B-BF06-018E0AA0FE9D}" type="pres">
      <dgm:prSet presAssocID="{242255EC-B737-4A88-A85A-0415AA3D53C4}" presName="level2Shape" presStyleLbl="node3" presStyleIdx="3" presStyleCnt="5"/>
      <dgm:spPr/>
      <dgm:t>
        <a:bodyPr/>
        <a:lstStyle/>
        <a:p>
          <a:endParaRPr lang="en-AU"/>
        </a:p>
      </dgm:t>
    </dgm:pt>
    <dgm:pt modelId="{364CBE9F-A4AD-4B11-835C-8B7D3272EBC9}" type="pres">
      <dgm:prSet presAssocID="{242255EC-B737-4A88-A85A-0415AA3D53C4}" presName="hierChild3" presStyleCnt="0"/>
      <dgm:spPr/>
    </dgm:pt>
    <dgm:pt modelId="{2907F9C5-6FD0-4FCC-870E-DDFAA8233CB0}" type="pres">
      <dgm:prSet presAssocID="{02665CA2-EA01-49ED-B828-FB62EFA04749}" presName="Name19" presStyleLbl="parChTrans1D4" presStyleIdx="6" presStyleCnt="10"/>
      <dgm:spPr/>
      <dgm:t>
        <a:bodyPr/>
        <a:lstStyle/>
        <a:p>
          <a:endParaRPr lang="en-AU"/>
        </a:p>
      </dgm:t>
    </dgm:pt>
    <dgm:pt modelId="{9886EB56-2380-424C-86D1-89F1C0BD9543}" type="pres">
      <dgm:prSet presAssocID="{899DAAD4-B3AA-4C17-B0EE-FCB8BD07AD74}" presName="Name21" presStyleCnt="0"/>
      <dgm:spPr/>
    </dgm:pt>
    <dgm:pt modelId="{314A533B-1E03-4AC8-AE26-541CE9E368DC}" type="pres">
      <dgm:prSet presAssocID="{899DAAD4-B3AA-4C17-B0EE-FCB8BD07AD74}" presName="level2Shape" presStyleLbl="node4" presStyleIdx="6" presStyleCnt="10"/>
      <dgm:spPr/>
      <dgm:t>
        <a:bodyPr/>
        <a:lstStyle/>
        <a:p>
          <a:endParaRPr lang="en-GB"/>
        </a:p>
      </dgm:t>
    </dgm:pt>
    <dgm:pt modelId="{707BBF60-0152-4999-A2D5-C7B9F5336610}" type="pres">
      <dgm:prSet presAssocID="{899DAAD4-B3AA-4C17-B0EE-FCB8BD07AD74}" presName="hierChild3" presStyleCnt="0"/>
      <dgm:spPr/>
    </dgm:pt>
    <dgm:pt modelId="{84973A3D-FA1A-41AE-B179-3E7959B5BE90}" type="pres">
      <dgm:prSet presAssocID="{A64B8881-E3BD-40C5-BBDA-42E567D9F0C7}" presName="Name19" presStyleLbl="parChTrans1D4" presStyleIdx="7" presStyleCnt="10"/>
      <dgm:spPr/>
      <dgm:t>
        <a:bodyPr/>
        <a:lstStyle/>
        <a:p>
          <a:endParaRPr lang="en-AU"/>
        </a:p>
      </dgm:t>
    </dgm:pt>
    <dgm:pt modelId="{67661AC7-6F0A-43CA-A259-1D25688F6406}" type="pres">
      <dgm:prSet presAssocID="{8C933F0B-A8FC-4126-83FF-57EF99DB9C4F}" presName="Name21" presStyleCnt="0"/>
      <dgm:spPr/>
    </dgm:pt>
    <dgm:pt modelId="{DD7B7E6B-6F1C-4EC0-9414-BF476774882F}" type="pres">
      <dgm:prSet presAssocID="{8C933F0B-A8FC-4126-83FF-57EF99DB9C4F}" presName="level2Shape" presStyleLbl="node4" presStyleIdx="7" presStyleCnt="10"/>
      <dgm:spPr/>
      <dgm:t>
        <a:bodyPr/>
        <a:lstStyle/>
        <a:p>
          <a:endParaRPr lang="en-GB"/>
        </a:p>
      </dgm:t>
    </dgm:pt>
    <dgm:pt modelId="{B4A19846-C950-41E0-BB07-8EA86E984321}" type="pres">
      <dgm:prSet presAssocID="{8C933F0B-A8FC-4126-83FF-57EF99DB9C4F}" presName="hierChild3" presStyleCnt="0"/>
      <dgm:spPr/>
    </dgm:pt>
    <dgm:pt modelId="{A00C86DD-BA44-4F01-A14E-3DBE098E1360}" type="pres">
      <dgm:prSet presAssocID="{6C8C2FF4-6712-4035-9FEF-2118C9B20B6E}" presName="Name19" presStyleLbl="parChTrans1D3" presStyleIdx="4" presStyleCnt="5"/>
      <dgm:spPr/>
      <dgm:t>
        <a:bodyPr/>
        <a:lstStyle/>
        <a:p>
          <a:endParaRPr lang="en-AU"/>
        </a:p>
      </dgm:t>
    </dgm:pt>
    <dgm:pt modelId="{C0912DEE-1A1B-420E-9A1D-F3705E88FA43}" type="pres">
      <dgm:prSet presAssocID="{817E57CF-F4F1-48DE-9045-8B9867617422}" presName="Name21" presStyleCnt="0"/>
      <dgm:spPr/>
    </dgm:pt>
    <dgm:pt modelId="{88D9C33E-5BE6-4D2F-BA73-EA28B14D89E0}" type="pres">
      <dgm:prSet presAssocID="{817E57CF-F4F1-48DE-9045-8B9867617422}" presName="level2Shape" presStyleLbl="node3" presStyleIdx="4" presStyleCnt="5"/>
      <dgm:spPr/>
      <dgm:t>
        <a:bodyPr/>
        <a:lstStyle/>
        <a:p>
          <a:endParaRPr lang="en-AU"/>
        </a:p>
      </dgm:t>
    </dgm:pt>
    <dgm:pt modelId="{2C2DAF75-F15F-4B10-9F87-47EFDD3E53B9}" type="pres">
      <dgm:prSet presAssocID="{817E57CF-F4F1-48DE-9045-8B9867617422}" presName="hierChild3" presStyleCnt="0"/>
      <dgm:spPr/>
    </dgm:pt>
    <dgm:pt modelId="{C8FBAF4E-D8A3-4A6E-B5ED-C035772C7BED}" type="pres">
      <dgm:prSet presAssocID="{489D29A9-CCF9-4DCD-86D0-0546F70F8698}" presName="Name19" presStyleLbl="parChTrans1D4" presStyleIdx="8" presStyleCnt="10"/>
      <dgm:spPr/>
      <dgm:t>
        <a:bodyPr/>
        <a:lstStyle/>
        <a:p>
          <a:endParaRPr lang="en-AU"/>
        </a:p>
      </dgm:t>
    </dgm:pt>
    <dgm:pt modelId="{2817C2B5-5BEB-44A3-A41F-FC89D9C65507}" type="pres">
      <dgm:prSet presAssocID="{958DD98C-6903-4A53-8EDD-0074292F437D}" presName="Name21" presStyleCnt="0"/>
      <dgm:spPr/>
    </dgm:pt>
    <dgm:pt modelId="{73C12752-D205-4FA9-9093-87EE332CBBFE}" type="pres">
      <dgm:prSet presAssocID="{958DD98C-6903-4A53-8EDD-0074292F437D}" presName="level2Shape" presStyleLbl="node4" presStyleIdx="8" presStyleCnt="10"/>
      <dgm:spPr/>
      <dgm:t>
        <a:bodyPr/>
        <a:lstStyle/>
        <a:p>
          <a:endParaRPr lang="en-GB"/>
        </a:p>
      </dgm:t>
    </dgm:pt>
    <dgm:pt modelId="{6CB36223-4EC4-4DB8-B1AC-AEE86C82DCD8}" type="pres">
      <dgm:prSet presAssocID="{958DD98C-6903-4A53-8EDD-0074292F437D}" presName="hierChild3" presStyleCnt="0"/>
      <dgm:spPr/>
    </dgm:pt>
    <dgm:pt modelId="{4B932E63-7091-4927-A36F-73612D9FE112}" type="pres">
      <dgm:prSet presAssocID="{0170FF58-3B71-437A-A56A-4ED74E93C497}" presName="Name19" presStyleLbl="parChTrans1D4" presStyleIdx="9" presStyleCnt="10"/>
      <dgm:spPr/>
      <dgm:t>
        <a:bodyPr/>
        <a:lstStyle/>
        <a:p>
          <a:endParaRPr lang="en-AU"/>
        </a:p>
      </dgm:t>
    </dgm:pt>
    <dgm:pt modelId="{9BF0BCD1-E160-4E21-B57C-69EB55E6B8DF}" type="pres">
      <dgm:prSet presAssocID="{2048C62D-4B5D-4787-91A4-6F1CBF28AC4D}" presName="Name21" presStyleCnt="0"/>
      <dgm:spPr/>
    </dgm:pt>
    <dgm:pt modelId="{F0F42826-D7A9-4DAC-9CF4-D0EBB87F0645}" type="pres">
      <dgm:prSet presAssocID="{2048C62D-4B5D-4787-91A4-6F1CBF28AC4D}" presName="level2Shape" presStyleLbl="node4" presStyleIdx="9" presStyleCnt="10"/>
      <dgm:spPr/>
      <dgm:t>
        <a:bodyPr/>
        <a:lstStyle/>
        <a:p>
          <a:endParaRPr lang="en-GB"/>
        </a:p>
      </dgm:t>
    </dgm:pt>
    <dgm:pt modelId="{4A0376CB-B589-4206-9B7C-452BCBA2D0CA}" type="pres">
      <dgm:prSet presAssocID="{2048C62D-4B5D-4787-91A4-6F1CBF28AC4D}" presName="hierChild3" presStyleCnt="0"/>
      <dgm:spPr/>
    </dgm:pt>
    <dgm:pt modelId="{82D71298-E8E1-4974-8A06-52D1B20844F7}" type="pres">
      <dgm:prSet presAssocID="{4A98B57C-5BCD-4BD9-AAA8-768A9D5F496D}" presName="bgShapesFlow" presStyleCnt="0"/>
      <dgm:spPr/>
    </dgm:pt>
    <dgm:pt modelId="{D57AFACE-D4F4-4218-AACD-2F1737CC20CF}" type="pres">
      <dgm:prSet presAssocID="{C8B4C784-40DC-4FED-99F1-AC6D621933DA}" presName="rectComp" presStyleCnt="0"/>
      <dgm:spPr/>
    </dgm:pt>
    <dgm:pt modelId="{7933CAC6-6A73-49F7-A7E0-2B7D54C021A5}" type="pres">
      <dgm:prSet presAssocID="{C8B4C784-40DC-4FED-99F1-AC6D621933DA}" presName="bgRect" presStyleLbl="bgShp" presStyleIdx="0" presStyleCnt="3"/>
      <dgm:spPr/>
      <dgm:t>
        <a:bodyPr/>
        <a:lstStyle/>
        <a:p>
          <a:endParaRPr lang="en-GB"/>
        </a:p>
      </dgm:t>
    </dgm:pt>
    <dgm:pt modelId="{3F481ACA-018F-4258-B05A-077B0A84E120}" type="pres">
      <dgm:prSet presAssocID="{C8B4C784-40DC-4FED-99F1-AC6D621933DA}" presName="bgRectTx" presStyleLbl="bgShp" presStyleIdx="0" presStyleCnt="3">
        <dgm:presLayoutVars>
          <dgm:bulletEnabled val="1"/>
        </dgm:presLayoutVars>
      </dgm:prSet>
      <dgm:spPr/>
      <dgm:t>
        <a:bodyPr/>
        <a:lstStyle/>
        <a:p>
          <a:endParaRPr lang="en-GB"/>
        </a:p>
      </dgm:t>
    </dgm:pt>
    <dgm:pt modelId="{FB9B61BB-A766-4FAD-A0BC-D583FFBF34A8}" type="pres">
      <dgm:prSet presAssocID="{C8B4C784-40DC-4FED-99F1-AC6D621933DA}" presName="spComp" presStyleCnt="0"/>
      <dgm:spPr/>
    </dgm:pt>
    <dgm:pt modelId="{22703348-4E54-4252-AFCE-EBF012D6CEC5}" type="pres">
      <dgm:prSet presAssocID="{C8B4C784-40DC-4FED-99F1-AC6D621933DA}" presName="vSp" presStyleCnt="0"/>
      <dgm:spPr/>
    </dgm:pt>
    <dgm:pt modelId="{9CB29A31-AA34-4AEB-A9F6-CD5F86EA52CC}" type="pres">
      <dgm:prSet presAssocID="{176B3671-A746-45FF-BB94-71E9A2DD5327}" presName="rectComp" presStyleCnt="0"/>
      <dgm:spPr/>
    </dgm:pt>
    <dgm:pt modelId="{3630C949-E140-4352-A403-DEB63557C6BB}" type="pres">
      <dgm:prSet presAssocID="{176B3671-A746-45FF-BB94-71E9A2DD5327}" presName="bgRect" presStyleLbl="bgShp" presStyleIdx="1" presStyleCnt="3"/>
      <dgm:spPr/>
      <dgm:t>
        <a:bodyPr/>
        <a:lstStyle/>
        <a:p>
          <a:endParaRPr lang="en-GB"/>
        </a:p>
      </dgm:t>
    </dgm:pt>
    <dgm:pt modelId="{937B656B-C9F9-4873-A546-0F8E3D4137EA}" type="pres">
      <dgm:prSet presAssocID="{176B3671-A746-45FF-BB94-71E9A2DD5327}" presName="bgRectTx" presStyleLbl="bgShp" presStyleIdx="1" presStyleCnt="3">
        <dgm:presLayoutVars>
          <dgm:bulletEnabled val="1"/>
        </dgm:presLayoutVars>
      </dgm:prSet>
      <dgm:spPr/>
      <dgm:t>
        <a:bodyPr/>
        <a:lstStyle/>
        <a:p>
          <a:endParaRPr lang="en-GB"/>
        </a:p>
      </dgm:t>
    </dgm:pt>
    <dgm:pt modelId="{F8C8DCFA-DC8E-437D-AEDA-E0E36CB7A803}" type="pres">
      <dgm:prSet presAssocID="{176B3671-A746-45FF-BB94-71E9A2DD5327}" presName="spComp" presStyleCnt="0"/>
      <dgm:spPr/>
    </dgm:pt>
    <dgm:pt modelId="{80519A09-0580-4DD6-B66E-9438B1C732A1}" type="pres">
      <dgm:prSet presAssocID="{176B3671-A746-45FF-BB94-71E9A2DD5327}" presName="vSp" presStyleCnt="0"/>
      <dgm:spPr/>
    </dgm:pt>
    <dgm:pt modelId="{E7A62484-B9F5-4C2A-AE91-ABDAC240986F}" type="pres">
      <dgm:prSet presAssocID="{A5CCCBAC-8E88-47B0-92E2-C9D78758DAE6}" presName="rectComp" presStyleCnt="0"/>
      <dgm:spPr/>
    </dgm:pt>
    <dgm:pt modelId="{9866CF5B-EFF9-47F3-A554-6E3B8E39E860}" type="pres">
      <dgm:prSet presAssocID="{A5CCCBAC-8E88-47B0-92E2-C9D78758DAE6}" presName="bgRect" presStyleLbl="bgShp" presStyleIdx="2" presStyleCnt="3"/>
      <dgm:spPr/>
      <dgm:t>
        <a:bodyPr/>
        <a:lstStyle/>
        <a:p>
          <a:endParaRPr lang="en-GB"/>
        </a:p>
      </dgm:t>
    </dgm:pt>
    <dgm:pt modelId="{843491CD-A47B-4FFF-94B6-58EA838105A7}" type="pres">
      <dgm:prSet presAssocID="{A5CCCBAC-8E88-47B0-92E2-C9D78758DAE6}" presName="bgRectTx" presStyleLbl="bgShp" presStyleIdx="2" presStyleCnt="3">
        <dgm:presLayoutVars>
          <dgm:bulletEnabled val="1"/>
        </dgm:presLayoutVars>
      </dgm:prSet>
      <dgm:spPr/>
      <dgm:t>
        <a:bodyPr/>
        <a:lstStyle/>
        <a:p>
          <a:endParaRPr lang="en-GB"/>
        </a:p>
      </dgm:t>
    </dgm:pt>
  </dgm:ptLst>
  <dgm:cxnLst>
    <dgm:cxn modelId="{E7F73E38-E643-4185-9A6B-673724329735}" type="presOf" srcId="{3A720902-340E-4D36-8D24-4763EC9DE346}" destId="{E951584A-F62D-48B3-9635-59A0C69E26EE}" srcOrd="0" destOrd="0" presId="urn:microsoft.com/office/officeart/2005/8/layout/hierarchy6"/>
    <dgm:cxn modelId="{DA1973E9-1A87-402B-819A-E042B0D014A6}" type="presOf" srcId="{F7B9DAD9-E4C9-4332-A1D1-045DAB7079CB}" destId="{E7D1C03C-24AE-4B88-9487-96396C86A66C}" srcOrd="0" destOrd="0" presId="urn:microsoft.com/office/officeart/2005/8/layout/hierarchy6"/>
    <dgm:cxn modelId="{7EB5FF0D-6DAF-4791-B70D-483E1943FC0E}" srcId="{3AAA0856-A151-40D0-A6CC-CCE2B6E371A3}" destId="{F6C25F54-32B5-44FB-A278-35C518908DDE}" srcOrd="0" destOrd="0" parTransId="{1C5386D9-2769-4102-A567-7B0F267B83EE}" sibTransId="{32C6417D-E5F5-4A92-81FB-5BEC1E5178E1}"/>
    <dgm:cxn modelId="{703B2447-7A6E-445E-9E82-0767E6C5D885}" srcId="{A5B8393E-1D97-4E66-A48B-C00378DB5635}" destId="{817E57CF-F4F1-48DE-9045-8B9867617422}" srcOrd="4" destOrd="0" parTransId="{6C8C2FF4-6712-4035-9FEF-2118C9B20B6E}" sibTransId="{0CF270A3-5073-4A44-87E1-B6B04364A1F1}"/>
    <dgm:cxn modelId="{8BA8AE50-4CF1-41E9-B9F0-5ED0E84EED8D}" type="presOf" srcId="{C8B4C784-40DC-4FED-99F1-AC6D621933DA}" destId="{7933CAC6-6A73-49F7-A7E0-2B7D54C021A5}" srcOrd="0" destOrd="0" presId="urn:microsoft.com/office/officeart/2005/8/layout/hierarchy6"/>
    <dgm:cxn modelId="{AC8521AD-B9D1-443E-9E87-DB9BDA6137B7}" srcId="{899DAAD4-B3AA-4C17-B0EE-FCB8BD07AD74}" destId="{8C933F0B-A8FC-4126-83FF-57EF99DB9C4F}" srcOrd="0" destOrd="0" parTransId="{A64B8881-E3BD-40C5-BBDA-42E567D9F0C7}" sibTransId="{33B624AE-1BAC-4689-8526-82781F5034A7}"/>
    <dgm:cxn modelId="{F782F7A9-12D4-4750-B87D-A98522AF7F56}" type="presOf" srcId="{CE58A758-8078-48D7-B74A-F429ABE547AA}" destId="{B43DEE1F-A561-4FF5-A63B-E87F1F9BC667}" srcOrd="0" destOrd="0" presId="urn:microsoft.com/office/officeart/2005/8/layout/hierarchy6"/>
    <dgm:cxn modelId="{37BA5AEF-9F33-447F-8157-32B609E37D6E}" type="presOf" srcId="{4DFFF0FA-991D-4C1F-9698-C17E997AE103}" destId="{5BDA7A8D-35A5-44BC-9856-DA1D4D54B6A6}" srcOrd="0" destOrd="0" presId="urn:microsoft.com/office/officeart/2005/8/layout/hierarchy6"/>
    <dgm:cxn modelId="{B1838154-25AC-4849-820A-5DC0882A7F79}" srcId="{4DFFF0FA-991D-4C1F-9698-C17E997AE103}" destId="{0A578B52-A27A-4688-BE3D-9FF371128639}" srcOrd="0" destOrd="0" parTransId="{689B3CD6-29C6-47CE-A5E7-3B9E345D2F8B}" sibTransId="{4EB03233-E252-42EE-83CD-0569A487D42A}"/>
    <dgm:cxn modelId="{62FE4C64-F4E9-4B4A-9157-BB9DA4A644E1}" type="presOf" srcId="{689B3CD6-29C6-47CE-A5E7-3B9E345D2F8B}" destId="{0142A63E-8D14-4EA7-AC3C-797C722023F9}" srcOrd="0" destOrd="0" presId="urn:microsoft.com/office/officeart/2005/8/layout/hierarchy6"/>
    <dgm:cxn modelId="{3131803B-36DC-41E0-829E-B5E0EDFA4B25}" srcId="{1AAE9BCE-B94F-40C7-91F8-997503953E08}" destId="{3AAA0856-A151-40D0-A6CC-CCE2B6E371A3}" srcOrd="0" destOrd="0" parTransId="{E0F65698-D808-4279-960C-8CE69A23C650}" sibTransId="{929617D7-BF36-410F-BA25-4967342E85AD}"/>
    <dgm:cxn modelId="{42067F03-7EC9-46CE-BB07-E30E5B088074}" srcId="{A5B8393E-1D97-4E66-A48B-C00378DB5635}" destId="{1AAE9BCE-B94F-40C7-91F8-997503953E08}" srcOrd="0" destOrd="0" parTransId="{F5A08C23-1646-4E6E-BE20-C4387E44CEBD}" sibTransId="{DBC5106E-C29E-4D7B-949E-60188D31AA1F}"/>
    <dgm:cxn modelId="{9FD0E349-5442-494A-A414-F8FC73CB5A64}" srcId="{4A98B57C-5BCD-4BD9-AAA8-768A9D5F496D}" destId="{C94D8B57-1AFF-4EB3-9ED3-78DBE6F85462}" srcOrd="0" destOrd="0" parTransId="{E5402D29-4A45-4B66-A079-85A51F66AA52}" sibTransId="{8925CF8D-8D9B-4241-A66C-01FE8DA9030C}"/>
    <dgm:cxn modelId="{EF1CA860-82B3-4097-B413-6C9FAA7831AA}" type="presOf" srcId="{0170FF58-3B71-437A-A56A-4ED74E93C497}" destId="{4B932E63-7091-4927-A36F-73612D9FE112}" srcOrd="0" destOrd="0" presId="urn:microsoft.com/office/officeart/2005/8/layout/hierarchy6"/>
    <dgm:cxn modelId="{1468111F-2768-4C2F-B3A3-F9ECE21023C9}" type="presOf" srcId="{0A578B52-A27A-4688-BE3D-9FF371128639}" destId="{CD297B47-52AF-4A82-880C-29FA45B304DA}" srcOrd="0" destOrd="0" presId="urn:microsoft.com/office/officeart/2005/8/layout/hierarchy6"/>
    <dgm:cxn modelId="{C1037A8E-8EC7-45E5-A6BF-A5890FA99D17}" type="presOf" srcId="{A64B8881-E3BD-40C5-BBDA-42E567D9F0C7}" destId="{84973A3D-FA1A-41AE-B179-3E7959B5BE90}" srcOrd="0" destOrd="0" presId="urn:microsoft.com/office/officeart/2005/8/layout/hierarchy6"/>
    <dgm:cxn modelId="{EB86A9AD-17FE-4D83-AA85-5A1ABCB23CBD}" srcId="{A5B8393E-1D97-4E66-A48B-C00378DB5635}" destId="{DEE2EF7A-E779-4FD6-8B06-22BBC4956EB9}" srcOrd="2" destOrd="0" parTransId="{CE58A758-8078-48D7-B74A-F429ABE547AA}" sibTransId="{B039CFC6-F10A-4F39-BC51-C77DEF77FA79}"/>
    <dgm:cxn modelId="{9E978FA6-BA5D-4DA6-B561-9CC303A15E3D}" type="presOf" srcId="{817E57CF-F4F1-48DE-9045-8B9867617422}" destId="{88D9C33E-5BE6-4D2F-BA73-EA28B14D89E0}" srcOrd="0" destOrd="0" presId="urn:microsoft.com/office/officeart/2005/8/layout/hierarchy6"/>
    <dgm:cxn modelId="{340BA3E1-5A82-4CBF-956D-27BBFD04D3C4}" type="presOf" srcId="{E0C8E41A-1942-4C95-8247-D813D43A2212}" destId="{7B76F83A-8DA6-44DD-B5F8-1B71739D9F05}" srcOrd="0" destOrd="0" presId="urn:microsoft.com/office/officeart/2005/8/layout/hierarchy6"/>
    <dgm:cxn modelId="{2FD50A1B-ACAE-4A0F-8819-6AD4D1A58A42}" type="presOf" srcId="{176B3671-A746-45FF-BB94-71E9A2DD5327}" destId="{937B656B-C9F9-4873-A546-0F8E3D4137EA}" srcOrd="1" destOrd="0" presId="urn:microsoft.com/office/officeart/2005/8/layout/hierarchy6"/>
    <dgm:cxn modelId="{E7989963-B364-492F-B36D-6DF85215D9D2}" type="presOf" srcId="{489D29A9-CCF9-4DCD-86D0-0546F70F8698}" destId="{C8FBAF4E-D8A3-4A6E-B5ED-C035772C7BED}" srcOrd="0" destOrd="0" presId="urn:microsoft.com/office/officeart/2005/8/layout/hierarchy6"/>
    <dgm:cxn modelId="{06D2D34A-1F73-48A0-9A00-B2A157BB5411}" type="presOf" srcId="{F5A08C23-1646-4E6E-BE20-C4387E44CEBD}" destId="{29297DDA-05FF-4B76-8E01-5005FA2CF886}" srcOrd="0" destOrd="0" presId="urn:microsoft.com/office/officeart/2005/8/layout/hierarchy6"/>
    <dgm:cxn modelId="{41101C29-9781-400F-810E-69B46CC124A5}" srcId="{21B14020-581C-48A3-BCD6-42310BBC475B}" destId="{E0C8E41A-1942-4C95-8247-D813D43A2212}" srcOrd="0" destOrd="0" parTransId="{8D8F9C30-7A03-4305-BB69-D1C605C78E73}" sibTransId="{538BBE6B-08BF-4AB6-AFBE-58303D67037A}"/>
    <dgm:cxn modelId="{FE366C2D-3A97-41D9-8355-8B252630FB01}" srcId="{A5B8393E-1D97-4E66-A48B-C00378DB5635}" destId="{242255EC-B737-4A88-A85A-0415AA3D53C4}" srcOrd="3" destOrd="0" parTransId="{3A720902-340E-4D36-8D24-4763EC9DE346}" sibTransId="{2E5B0BC5-85E9-40E5-B45B-B40B9DD0AB01}"/>
    <dgm:cxn modelId="{37FB9F03-0686-49C1-B145-7C3F84E6A409}" type="presOf" srcId="{242255EC-B737-4A88-A85A-0415AA3D53C4}" destId="{73E09546-59B6-454B-BF06-018E0AA0FE9D}" srcOrd="0" destOrd="0" presId="urn:microsoft.com/office/officeart/2005/8/layout/hierarchy6"/>
    <dgm:cxn modelId="{6008CE52-42E8-4BAC-8A6B-6CA612916A3F}" type="presOf" srcId="{1C5386D9-2769-4102-A567-7B0F267B83EE}" destId="{A9285C1C-5025-454C-96B1-484D8CC7D71B}" srcOrd="0" destOrd="0" presId="urn:microsoft.com/office/officeart/2005/8/layout/hierarchy6"/>
    <dgm:cxn modelId="{44833A77-872A-41D5-AFEE-4BC4BC4672D5}" type="presOf" srcId="{02665CA2-EA01-49ED-B828-FB62EFA04749}" destId="{2907F9C5-6FD0-4FCC-870E-DDFAA8233CB0}" srcOrd="0" destOrd="0" presId="urn:microsoft.com/office/officeart/2005/8/layout/hierarchy6"/>
    <dgm:cxn modelId="{1C67C223-FB91-4A67-92B9-85E2B96CB51E}" type="presOf" srcId="{E0F65698-D808-4279-960C-8CE69A23C650}" destId="{E080E14F-6D45-4DCB-9385-15AD737F1045}" srcOrd="0" destOrd="0" presId="urn:microsoft.com/office/officeart/2005/8/layout/hierarchy6"/>
    <dgm:cxn modelId="{E5B5C429-D165-4D93-8650-84D1B48BC51A}" type="presOf" srcId="{A5CCCBAC-8E88-47B0-92E2-C9D78758DAE6}" destId="{843491CD-A47B-4FFF-94B6-58EA838105A7}" srcOrd="1" destOrd="0" presId="urn:microsoft.com/office/officeart/2005/8/layout/hierarchy6"/>
    <dgm:cxn modelId="{3EECB06B-842E-420D-B436-8A8A1659E4BC}" type="presOf" srcId="{21B14020-581C-48A3-BCD6-42310BBC475B}" destId="{292D2B9F-DF93-4805-81C3-2FE1FC1DE71A}" srcOrd="0" destOrd="0" presId="urn:microsoft.com/office/officeart/2005/8/layout/hierarchy6"/>
    <dgm:cxn modelId="{DBC1901F-81AF-484E-B953-DEFEE8AFA4F1}" type="presOf" srcId="{3AAA0856-A151-40D0-A6CC-CCE2B6E371A3}" destId="{16D0B4F2-BEE9-4AF3-8D05-20446E7B4702}" srcOrd="0" destOrd="0" presId="urn:microsoft.com/office/officeart/2005/8/layout/hierarchy6"/>
    <dgm:cxn modelId="{757C3CD5-E7CD-439D-802B-C92537D73D73}" type="presOf" srcId="{958DD98C-6903-4A53-8EDD-0074292F437D}" destId="{73C12752-D205-4FA9-9093-87EE332CBBFE}" srcOrd="0" destOrd="0" presId="urn:microsoft.com/office/officeart/2005/8/layout/hierarchy6"/>
    <dgm:cxn modelId="{3DEF3726-33FC-4C75-9FF6-CE33F452D58C}" type="presOf" srcId="{DEE2EF7A-E779-4FD6-8B06-22BBC4956EB9}" destId="{BD53DFFF-DCAA-436B-97F0-9396B1C912E8}" srcOrd="0" destOrd="0" presId="urn:microsoft.com/office/officeart/2005/8/layout/hierarchy6"/>
    <dgm:cxn modelId="{1856D0D5-2CFD-4007-B07B-241A89B5BEF6}" srcId="{4A98B57C-5BCD-4BD9-AAA8-768A9D5F496D}" destId="{176B3671-A746-45FF-BB94-71E9A2DD5327}" srcOrd="2" destOrd="0" parTransId="{0B49B97F-397F-4DE0-B4DE-5E1F8DAF1E8E}" sibTransId="{76029194-D454-49CD-8076-7626C109D828}"/>
    <dgm:cxn modelId="{7C732033-DEB6-4733-999F-21BFF6D1A707}" srcId="{242255EC-B737-4A88-A85A-0415AA3D53C4}" destId="{899DAAD4-B3AA-4C17-B0EE-FCB8BD07AD74}" srcOrd="0" destOrd="0" parTransId="{02665CA2-EA01-49ED-B828-FB62EFA04749}" sibTransId="{6E1CDF20-3758-4623-BAFD-7544F25AD05A}"/>
    <dgm:cxn modelId="{9DE4AA99-05B4-471D-BFD0-5982B8134E3A}" srcId="{958DD98C-6903-4A53-8EDD-0074292F437D}" destId="{2048C62D-4B5D-4787-91A4-6F1CBF28AC4D}" srcOrd="0" destOrd="0" parTransId="{0170FF58-3B71-437A-A56A-4ED74E93C497}" sibTransId="{C3803BDD-4BA6-45B9-AEA2-D1DDFF6DE52A}"/>
    <dgm:cxn modelId="{18BBF249-47F5-4F4C-B3F2-671E47A8414A}" type="presOf" srcId="{8C933F0B-A8FC-4126-83FF-57EF99DB9C4F}" destId="{DD7B7E6B-6F1C-4EC0-9414-BF476774882F}" srcOrd="0" destOrd="0" presId="urn:microsoft.com/office/officeart/2005/8/layout/hierarchy6"/>
    <dgm:cxn modelId="{096B7F39-CC32-44CE-B5C5-BB8E7B7B7CF5}" type="presOf" srcId="{F6C25F54-32B5-44FB-A278-35C518908DDE}" destId="{F1113662-7230-4E22-BA5F-C5A73CA64859}" srcOrd="0" destOrd="0" presId="urn:microsoft.com/office/officeart/2005/8/layout/hierarchy6"/>
    <dgm:cxn modelId="{1BB64B4E-A156-425A-B8AB-5CF08E4A61E8}" type="presOf" srcId="{C8B4C784-40DC-4FED-99F1-AC6D621933DA}" destId="{3F481ACA-018F-4258-B05A-077B0A84E120}" srcOrd="1" destOrd="0" presId="urn:microsoft.com/office/officeart/2005/8/layout/hierarchy6"/>
    <dgm:cxn modelId="{8FEF076D-7C55-4108-A70A-C14D2019976A}" type="presOf" srcId="{B36ACFAA-126F-452D-BB4B-2631FBA14F21}" destId="{5F0B6AC9-0D21-40D6-AAFA-074D2B9CA38F}" srcOrd="0" destOrd="0" presId="urn:microsoft.com/office/officeart/2005/8/layout/hierarchy6"/>
    <dgm:cxn modelId="{BD6DB70E-765E-4BA1-B65E-4B61A0BB8806}" type="presOf" srcId="{C94D8B57-1AFF-4EB3-9ED3-78DBE6F85462}" destId="{5B7C3152-2E26-4802-A189-22F2A180F0A4}" srcOrd="0" destOrd="0" presId="urn:microsoft.com/office/officeart/2005/8/layout/hierarchy6"/>
    <dgm:cxn modelId="{5D59DC17-129B-434D-9E98-0532F55DFB12}" srcId="{4A98B57C-5BCD-4BD9-AAA8-768A9D5F496D}" destId="{C8B4C784-40DC-4FED-99F1-AC6D621933DA}" srcOrd="1" destOrd="0" parTransId="{AC682309-E9DB-4EE0-AE51-7B180EDB1D61}" sibTransId="{E9B78A77-2B45-41BF-9AAB-E00B4D745FCC}"/>
    <dgm:cxn modelId="{B30EBF6C-726E-4C31-B01F-1C62A4F0A697}" type="presOf" srcId="{80AA2BB1-98D2-4F6D-A54E-92DE4F829669}" destId="{19F8C888-B624-44DD-9E41-A60C377F646E}" srcOrd="0" destOrd="0" presId="urn:microsoft.com/office/officeart/2005/8/layout/hierarchy6"/>
    <dgm:cxn modelId="{B82E0ED6-1506-4935-84CB-D596B9AF0161}" type="presOf" srcId="{E0368661-1E5E-4D5C-AD49-ED2C91A8BF2F}" destId="{E2212538-2B1A-4A75-BB84-F0DC2B9D9A41}" srcOrd="0" destOrd="0" presId="urn:microsoft.com/office/officeart/2005/8/layout/hierarchy6"/>
    <dgm:cxn modelId="{BC27778F-64F2-4779-A62E-23DD1BBA1649}" type="presOf" srcId="{A5B8393E-1D97-4E66-A48B-C00378DB5635}" destId="{A0F191CB-FF97-4074-84C3-8B54BE5F73BA}" srcOrd="0" destOrd="0" presId="urn:microsoft.com/office/officeart/2005/8/layout/hierarchy6"/>
    <dgm:cxn modelId="{C7DD2BA7-1688-4E09-9471-A7BECA5948E4}" srcId="{C94D8B57-1AFF-4EB3-9ED3-78DBE6F85462}" destId="{A5B8393E-1D97-4E66-A48B-C00378DB5635}" srcOrd="0" destOrd="0" parTransId="{F7B9DAD9-E4C9-4332-A1D1-045DAB7079CB}" sibTransId="{7660F230-A4AE-44C0-8883-CD7F06E94A6D}"/>
    <dgm:cxn modelId="{567A0212-750B-466B-9D74-50B925C27C0D}" srcId="{817E57CF-F4F1-48DE-9045-8B9867617422}" destId="{958DD98C-6903-4A53-8EDD-0074292F437D}" srcOrd="0" destOrd="0" parTransId="{489D29A9-CCF9-4DCD-86D0-0546F70F8698}" sibTransId="{5C1303B6-6566-4E05-86A6-EF0028C4F813}"/>
    <dgm:cxn modelId="{E4888373-0C7C-4077-AA0C-EB25929CA248}" type="presOf" srcId="{1AAE9BCE-B94F-40C7-91F8-997503953E08}" destId="{9CE33F98-A971-4518-970B-7B833BC373E3}" srcOrd="0" destOrd="0" presId="urn:microsoft.com/office/officeart/2005/8/layout/hierarchy6"/>
    <dgm:cxn modelId="{7D17FE9F-4DFD-4126-BD49-522535808BA0}" type="presOf" srcId="{6C8C2FF4-6712-4035-9FEF-2118C9B20B6E}" destId="{A00C86DD-BA44-4F01-A14E-3DBE098E1360}" srcOrd="0" destOrd="0" presId="urn:microsoft.com/office/officeart/2005/8/layout/hierarchy6"/>
    <dgm:cxn modelId="{C1A2E0E4-3474-43F8-A981-036C822A0011}" srcId="{DEE2EF7A-E779-4FD6-8B06-22BBC4956EB9}" destId="{21B14020-581C-48A3-BCD6-42310BBC475B}" srcOrd="0" destOrd="0" parTransId="{A3EC0B60-B9A5-480E-BE06-152024FEF15A}" sibTransId="{2D29DE9F-693C-43A0-8DBD-8F137AA2916D}"/>
    <dgm:cxn modelId="{B66D70D6-6DCA-4519-892A-2A24F055C06B}" type="presOf" srcId="{8D8F9C30-7A03-4305-BB69-D1C605C78E73}" destId="{3072CD43-9F0F-4BAE-AC74-F0F7BE498243}" srcOrd="0" destOrd="0" presId="urn:microsoft.com/office/officeart/2005/8/layout/hierarchy6"/>
    <dgm:cxn modelId="{389635AC-84FF-43C5-93BE-2F344EFD1450}" type="presOf" srcId="{A5CCCBAC-8E88-47B0-92E2-C9D78758DAE6}" destId="{9866CF5B-EFF9-47F3-A554-6E3B8E39E860}" srcOrd="0" destOrd="0" presId="urn:microsoft.com/office/officeart/2005/8/layout/hierarchy6"/>
    <dgm:cxn modelId="{720D8ED6-4173-46BC-B79D-366D21EDB4EF}" type="presOf" srcId="{176B3671-A746-45FF-BB94-71E9A2DD5327}" destId="{3630C949-E140-4352-A403-DEB63557C6BB}" srcOrd="0" destOrd="0" presId="urn:microsoft.com/office/officeart/2005/8/layout/hierarchy6"/>
    <dgm:cxn modelId="{98C0F5F3-074C-40C0-AB24-5A31491F15FB}" srcId="{80AA2BB1-98D2-4F6D-A54E-92DE4F829669}" destId="{4DFFF0FA-991D-4C1F-9698-C17E997AE103}" srcOrd="0" destOrd="0" parTransId="{B36ACFAA-126F-452D-BB4B-2631FBA14F21}" sibTransId="{6C3B4CFD-23A0-4370-90B0-0487414C7FAD}"/>
    <dgm:cxn modelId="{CE50CBB7-7C45-468E-B244-F19098AAB1F9}" srcId="{4A98B57C-5BCD-4BD9-AAA8-768A9D5F496D}" destId="{A5CCCBAC-8E88-47B0-92E2-C9D78758DAE6}" srcOrd="3" destOrd="0" parTransId="{23FECE25-344F-4879-876C-BB292DBD324E}" sibTransId="{D2F16C5E-48EA-4502-B0BC-40286057C5C5}"/>
    <dgm:cxn modelId="{296A9039-6FBF-498A-AEEE-612B0789E08F}" type="presOf" srcId="{2048C62D-4B5D-4787-91A4-6F1CBF28AC4D}" destId="{F0F42826-D7A9-4DAC-9CF4-D0EBB87F0645}" srcOrd="0" destOrd="0" presId="urn:microsoft.com/office/officeart/2005/8/layout/hierarchy6"/>
    <dgm:cxn modelId="{2007998F-3C48-4637-B3B9-4A6098F456D5}" type="presOf" srcId="{4A98B57C-5BCD-4BD9-AAA8-768A9D5F496D}" destId="{09A52FED-7766-417A-A275-0D2EDDDD0165}" srcOrd="0" destOrd="0" presId="urn:microsoft.com/office/officeart/2005/8/layout/hierarchy6"/>
    <dgm:cxn modelId="{E993C887-9B53-4A66-B980-EAC629D34B6F}" type="presOf" srcId="{A3EC0B60-B9A5-480E-BE06-152024FEF15A}" destId="{8B6A8E10-C41C-47A6-AA7F-5DD8B2445BD9}" srcOrd="0" destOrd="0" presId="urn:microsoft.com/office/officeart/2005/8/layout/hierarchy6"/>
    <dgm:cxn modelId="{2A0F5070-F414-475C-9714-7DBB9D739005}" srcId="{A5B8393E-1D97-4E66-A48B-C00378DB5635}" destId="{80AA2BB1-98D2-4F6D-A54E-92DE4F829669}" srcOrd="1" destOrd="0" parTransId="{E0368661-1E5E-4D5C-AD49-ED2C91A8BF2F}" sibTransId="{C572354B-BB0E-4713-A44F-3772D3D19918}"/>
    <dgm:cxn modelId="{B21B0C6E-A61E-44DF-8E4C-B8E5DFE68991}" type="presOf" srcId="{899DAAD4-B3AA-4C17-B0EE-FCB8BD07AD74}" destId="{314A533B-1E03-4AC8-AE26-541CE9E368DC}" srcOrd="0" destOrd="0" presId="urn:microsoft.com/office/officeart/2005/8/layout/hierarchy6"/>
    <dgm:cxn modelId="{BA59BB1B-D59F-4FB6-847E-506A702270A7}" type="presParOf" srcId="{09A52FED-7766-417A-A275-0D2EDDDD0165}" destId="{3F405D22-3597-42A9-84AD-182250181553}" srcOrd="0" destOrd="0" presId="urn:microsoft.com/office/officeart/2005/8/layout/hierarchy6"/>
    <dgm:cxn modelId="{7B434CB3-D0F3-4333-A937-41CF152D4471}" type="presParOf" srcId="{3F405D22-3597-42A9-84AD-182250181553}" destId="{0929BDAB-61D2-4D19-9036-97A6452FEAE2}" srcOrd="0" destOrd="0" presId="urn:microsoft.com/office/officeart/2005/8/layout/hierarchy6"/>
    <dgm:cxn modelId="{FB0E5A4A-1069-44F6-922B-087D17A5CB7B}" type="presParOf" srcId="{3F405D22-3597-42A9-84AD-182250181553}" destId="{8DFE076A-C780-4AB7-85BC-67958FB8366B}" srcOrd="1" destOrd="0" presId="urn:microsoft.com/office/officeart/2005/8/layout/hierarchy6"/>
    <dgm:cxn modelId="{2EC3C713-97E5-4736-B46C-2621091C415E}" type="presParOf" srcId="{8DFE076A-C780-4AB7-85BC-67958FB8366B}" destId="{7F58E36E-7102-4564-99FA-3007981D97DA}" srcOrd="0" destOrd="0" presId="urn:microsoft.com/office/officeart/2005/8/layout/hierarchy6"/>
    <dgm:cxn modelId="{9FD069E8-B0F2-4EF8-AC47-9CE4DE5D8061}" type="presParOf" srcId="{7F58E36E-7102-4564-99FA-3007981D97DA}" destId="{5B7C3152-2E26-4802-A189-22F2A180F0A4}" srcOrd="0" destOrd="0" presId="urn:microsoft.com/office/officeart/2005/8/layout/hierarchy6"/>
    <dgm:cxn modelId="{4C4AB16F-7A4D-4D5F-BA37-E82BE1498E85}" type="presParOf" srcId="{7F58E36E-7102-4564-99FA-3007981D97DA}" destId="{E9867DBF-98BF-4B21-B48A-6442B753D62E}" srcOrd="1" destOrd="0" presId="urn:microsoft.com/office/officeart/2005/8/layout/hierarchy6"/>
    <dgm:cxn modelId="{FFBF1492-5E8C-4CCB-8160-7C14C4E5A809}" type="presParOf" srcId="{E9867DBF-98BF-4B21-B48A-6442B753D62E}" destId="{E7D1C03C-24AE-4B88-9487-96396C86A66C}" srcOrd="0" destOrd="0" presId="urn:microsoft.com/office/officeart/2005/8/layout/hierarchy6"/>
    <dgm:cxn modelId="{D6A13A12-9749-48CA-9CD3-6CBA062D519D}" type="presParOf" srcId="{E9867DBF-98BF-4B21-B48A-6442B753D62E}" destId="{825D6E85-3653-4096-B700-9AC93BE225DD}" srcOrd="1" destOrd="0" presId="urn:microsoft.com/office/officeart/2005/8/layout/hierarchy6"/>
    <dgm:cxn modelId="{63720DB0-1D75-4A91-989F-C55FFF4FF821}" type="presParOf" srcId="{825D6E85-3653-4096-B700-9AC93BE225DD}" destId="{A0F191CB-FF97-4074-84C3-8B54BE5F73BA}" srcOrd="0" destOrd="0" presId="urn:microsoft.com/office/officeart/2005/8/layout/hierarchy6"/>
    <dgm:cxn modelId="{594D6B0D-885F-4864-B891-ED73C19552BB}" type="presParOf" srcId="{825D6E85-3653-4096-B700-9AC93BE225DD}" destId="{93922023-BF7D-464B-8828-D6DBBBB25A6E}" srcOrd="1" destOrd="0" presId="urn:microsoft.com/office/officeart/2005/8/layout/hierarchy6"/>
    <dgm:cxn modelId="{0D8CB27F-D3EA-438B-91C4-D6ACADA9E629}" type="presParOf" srcId="{93922023-BF7D-464B-8828-D6DBBBB25A6E}" destId="{29297DDA-05FF-4B76-8E01-5005FA2CF886}" srcOrd="0" destOrd="0" presId="urn:microsoft.com/office/officeart/2005/8/layout/hierarchy6"/>
    <dgm:cxn modelId="{DF835C93-1D3D-4BA0-802C-17B7EAB23BD4}" type="presParOf" srcId="{93922023-BF7D-464B-8828-D6DBBBB25A6E}" destId="{5E563233-5E63-497E-9F02-4A625F2FE4A4}" srcOrd="1" destOrd="0" presId="urn:microsoft.com/office/officeart/2005/8/layout/hierarchy6"/>
    <dgm:cxn modelId="{4DF31428-D91D-4C1E-B579-6AD9DF24C3C6}" type="presParOf" srcId="{5E563233-5E63-497E-9F02-4A625F2FE4A4}" destId="{9CE33F98-A971-4518-970B-7B833BC373E3}" srcOrd="0" destOrd="0" presId="urn:microsoft.com/office/officeart/2005/8/layout/hierarchy6"/>
    <dgm:cxn modelId="{ED098AE2-67F7-4D1F-B9B2-06FBA919E6D4}" type="presParOf" srcId="{5E563233-5E63-497E-9F02-4A625F2FE4A4}" destId="{83130C5D-86C0-4A25-AC66-92A721F9BDB3}" srcOrd="1" destOrd="0" presId="urn:microsoft.com/office/officeart/2005/8/layout/hierarchy6"/>
    <dgm:cxn modelId="{37CE9111-4CB8-439B-BE1A-FB035B6B686F}" type="presParOf" srcId="{83130C5D-86C0-4A25-AC66-92A721F9BDB3}" destId="{E080E14F-6D45-4DCB-9385-15AD737F1045}" srcOrd="0" destOrd="0" presId="urn:microsoft.com/office/officeart/2005/8/layout/hierarchy6"/>
    <dgm:cxn modelId="{3CC520D3-8243-4DBE-9E71-22548C1A6CAD}" type="presParOf" srcId="{83130C5D-86C0-4A25-AC66-92A721F9BDB3}" destId="{0AD357EE-6DCA-427D-877A-EA163F533FA4}" srcOrd="1" destOrd="0" presId="urn:microsoft.com/office/officeart/2005/8/layout/hierarchy6"/>
    <dgm:cxn modelId="{9368E0E1-B474-49C3-AFB7-58210CA1A8A1}" type="presParOf" srcId="{0AD357EE-6DCA-427D-877A-EA163F533FA4}" destId="{16D0B4F2-BEE9-4AF3-8D05-20446E7B4702}" srcOrd="0" destOrd="0" presId="urn:microsoft.com/office/officeart/2005/8/layout/hierarchy6"/>
    <dgm:cxn modelId="{E94BED27-7769-4666-B5C0-FA84CC082A0A}" type="presParOf" srcId="{0AD357EE-6DCA-427D-877A-EA163F533FA4}" destId="{4711A2D7-1089-442D-ACC2-ED637739A994}" srcOrd="1" destOrd="0" presId="urn:microsoft.com/office/officeart/2005/8/layout/hierarchy6"/>
    <dgm:cxn modelId="{27C9D93D-1E66-4DF6-A51B-08D185E37446}" type="presParOf" srcId="{4711A2D7-1089-442D-ACC2-ED637739A994}" destId="{A9285C1C-5025-454C-96B1-484D8CC7D71B}" srcOrd="0" destOrd="0" presId="urn:microsoft.com/office/officeart/2005/8/layout/hierarchy6"/>
    <dgm:cxn modelId="{03AB6A29-15F1-4F66-8488-58C78F79FDD3}" type="presParOf" srcId="{4711A2D7-1089-442D-ACC2-ED637739A994}" destId="{C9E32D98-D040-4243-B1BC-9D5ABEEBA538}" srcOrd="1" destOrd="0" presId="urn:microsoft.com/office/officeart/2005/8/layout/hierarchy6"/>
    <dgm:cxn modelId="{7A299259-1332-4EA3-A60E-4B845311B280}" type="presParOf" srcId="{C9E32D98-D040-4243-B1BC-9D5ABEEBA538}" destId="{F1113662-7230-4E22-BA5F-C5A73CA64859}" srcOrd="0" destOrd="0" presId="urn:microsoft.com/office/officeart/2005/8/layout/hierarchy6"/>
    <dgm:cxn modelId="{6FF9B69D-370F-4B32-A393-7A6B1CB05C66}" type="presParOf" srcId="{C9E32D98-D040-4243-B1BC-9D5ABEEBA538}" destId="{9EC4E679-8E8D-4484-A4DF-F89773A78AB7}" srcOrd="1" destOrd="0" presId="urn:microsoft.com/office/officeart/2005/8/layout/hierarchy6"/>
    <dgm:cxn modelId="{45E2F379-85C3-47B9-AA4A-5FD4A603B07F}" type="presParOf" srcId="{93922023-BF7D-464B-8828-D6DBBBB25A6E}" destId="{E2212538-2B1A-4A75-BB84-F0DC2B9D9A41}" srcOrd="2" destOrd="0" presId="urn:microsoft.com/office/officeart/2005/8/layout/hierarchy6"/>
    <dgm:cxn modelId="{BFF89D4C-1C06-4226-A561-B112C717E59F}" type="presParOf" srcId="{93922023-BF7D-464B-8828-D6DBBBB25A6E}" destId="{3A8ECC1B-F0DC-4332-B0EF-9525FEDDF866}" srcOrd="3" destOrd="0" presId="urn:microsoft.com/office/officeart/2005/8/layout/hierarchy6"/>
    <dgm:cxn modelId="{5048EB1A-5193-41F3-8DD5-220E1C057E3E}" type="presParOf" srcId="{3A8ECC1B-F0DC-4332-B0EF-9525FEDDF866}" destId="{19F8C888-B624-44DD-9E41-A60C377F646E}" srcOrd="0" destOrd="0" presId="urn:microsoft.com/office/officeart/2005/8/layout/hierarchy6"/>
    <dgm:cxn modelId="{278D5965-944C-4CF6-80AA-BD43C0F41CE4}" type="presParOf" srcId="{3A8ECC1B-F0DC-4332-B0EF-9525FEDDF866}" destId="{0ABC30CE-A49D-4AB7-A021-F2106C027893}" srcOrd="1" destOrd="0" presId="urn:microsoft.com/office/officeart/2005/8/layout/hierarchy6"/>
    <dgm:cxn modelId="{37EEDA33-1B96-43BB-8B8C-94FE2D75F2D3}" type="presParOf" srcId="{0ABC30CE-A49D-4AB7-A021-F2106C027893}" destId="{5F0B6AC9-0D21-40D6-AAFA-074D2B9CA38F}" srcOrd="0" destOrd="0" presId="urn:microsoft.com/office/officeart/2005/8/layout/hierarchy6"/>
    <dgm:cxn modelId="{F77055A6-4C41-40D5-A64F-248E1C3322D2}" type="presParOf" srcId="{0ABC30CE-A49D-4AB7-A021-F2106C027893}" destId="{46ED4BF2-55BB-4777-AEE0-16C429D66BDE}" srcOrd="1" destOrd="0" presId="urn:microsoft.com/office/officeart/2005/8/layout/hierarchy6"/>
    <dgm:cxn modelId="{4D0530EE-5D69-4A80-A85A-B91512DA3D86}" type="presParOf" srcId="{46ED4BF2-55BB-4777-AEE0-16C429D66BDE}" destId="{5BDA7A8D-35A5-44BC-9856-DA1D4D54B6A6}" srcOrd="0" destOrd="0" presId="urn:microsoft.com/office/officeart/2005/8/layout/hierarchy6"/>
    <dgm:cxn modelId="{E4ACE0BE-04D2-40B7-95E7-0F1FBB8665B2}" type="presParOf" srcId="{46ED4BF2-55BB-4777-AEE0-16C429D66BDE}" destId="{7FE29533-F15C-4146-8678-BF8C6EFAFA2C}" srcOrd="1" destOrd="0" presId="urn:microsoft.com/office/officeart/2005/8/layout/hierarchy6"/>
    <dgm:cxn modelId="{C3D7D6DD-6769-4386-A91D-C207FE795FBD}" type="presParOf" srcId="{7FE29533-F15C-4146-8678-BF8C6EFAFA2C}" destId="{0142A63E-8D14-4EA7-AC3C-797C722023F9}" srcOrd="0" destOrd="0" presId="urn:microsoft.com/office/officeart/2005/8/layout/hierarchy6"/>
    <dgm:cxn modelId="{29303592-2B39-4139-8CEC-81BBB4502096}" type="presParOf" srcId="{7FE29533-F15C-4146-8678-BF8C6EFAFA2C}" destId="{1CC88708-DBAE-4256-BDB4-DE4B45A2DD13}" srcOrd="1" destOrd="0" presId="urn:microsoft.com/office/officeart/2005/8/layout/hierarchy6"/>
    <dgm:cxn modelId="{B7F7FB51-B672-457E-B9D1-C3B82F6CE044}" type="presParOf" srcId="{1CC88708-DBAE-4256-BDB4-DE4B45A2DD13}" destId="{CD297B47-52AF-4A82-880C-29FA45B304DA}" srcOrd="0" destOrd="0" presId="urn:microsoft.com/office/officeart/2005/8/layout/hierarchy6"/>
    <dgm:cxn modelId="{757B1C9A-9232-4018-A343-6A6B2ACD49D4}" type="presParOf" srcId="{1CC88708-DBAE-4256-BDB4-DE4B45A2DD13}" destId="{DDA7E399-CE9F-4441-AE31-2CF861DFC8F0}" srcOrd="1" destOrd="0" presId="urn:microsoft.com/office/officeart/2005/8/layout/hierarchy6"/>
    <dgm:cxn modelId="{4A9325F9-BCD0-411B-9827-A67BF94425EC}" type="presParOf" srcId="{93922023-BF7D-464B-8828-D6DBBBB25A6E}" destId="{B43DEE1F-A561-4FF5-A63B-E87F1F9BC667}" srcOrd="4" destOrd="0" presId="urn:microsoft.com/office/officeart/2005/8/layout/hierarchy6"/>
    <dgm:cxn modelId="{2DF3A68E-7C88-4EF8-95E5-1220A3AAEDA4}" type="presParOf" srcId="{93922023-BF7D-464B-8828-D6DBBBB25A6E}" destId="{3E1F64D1-9A3B-440C-9F4A-DB4A16415A13}" srcOrd="5" destOrd="0" presId="urn:microsoft.com/office/officeart/2005/8/layout/hierarchy6"/>
    <dgm:cxn modelId="{3F0FD839-9F1A-4A29-8F29-71E6527384B7}" type="presParOf" srcId="{3E1F64D1-9A3B-440C-9F4A-DB4A16415A13}" destId="{BD53DFFF-DCAA-436B-97F0-9396B1C912E8}" srcOrd="0" destOrd="0" presId="urn:microsoft.com/office/officeart/2005/8/layout/hierarchy6"/>
    <dgm:cxn modelId="{7D1A0F1A-C351-4522-8DC3-2DD6966A01D6}" type="presParOf" srcId="{3E1F64D1-9A3B-440C-9F4A-DB4A16415A13}" destId="{3FF59AF8-9389-47B1-96DE-D4FEF198633C}" srcOrd="1" destOrd="0" presId="urn:microsoft.com/office/officeart/2005/8/layout/hierarchy6"/>
    <dgm:cxn modelId="{0872A8AD-6EA5-4E9E-8B61-D75D32DA8502}" type="presParOf" srcId="{3FF59AF8-9389-47B1-96DE-D4FEF198633C}" destId="{8B6A8E10-C41C-47A6-AA7F-5DD8B2445BD9}" srcOrd="0" destOrd="0" presId="urn:microsoft.com/office/officeart/2005/8/layout/hierarchy6"/>
    <dgm:cxn modelId="{D990DB71-35FE-4D5D-A165-0B7EE9EB0C39}" type="presParOf" srcId="{3FF59AF8-9389-47B1-96DE-D4FEF198633C}" destId="{0401A4EA-4761-4339-9775-1DC478144719}" srcOrd="1" destOrd="0" presId="urn:microsoft.com/office/officeart/2005/8/layout/hierarchy6"/>
    <dgm:cxn modelId="{2AC3E5C2-B3B1-4DB9-901C-9A43CEF274B6}" type="presParOf" srcId="{0401A4EA-4761-4339-9775-1DC478144719}" destId="{292D2B9F-DF93-4805-81C3-2FE1FC1DE71A}" srcOrd="0" destOrd="0" presId="urn:microsoft.com/office/officeart/2005/8/layout/hierarchy6"/>
    <dgm:cxn modelId="{14D1B560-84B0-410D-90A8-E3EE5C1F3218}" type="presParOf" srcId="{0401A4EA-4761-4339-9775-1DC478144719}" destId="{6AD7DDCE-F067-4170-84EB-61C755DBC61C}" srcOrd="1" destOrd="0" presId="urn:microsoft.com/office/officeart/2005/8/layout/hierarchy6"/>
    <dgm:cxn modelId="{6844EBAB-9AB8-4513-A8BF-6E9932C07A7C}" type="presParOf" srcId="{6AD7DDCE-F067-4170-84EB-61C755DBC61C}" destId="{3072CD43-9F0F-4BAE-AC74-F0F7BE498243}" srcOrd="0" destOrd="0" presId="urn:microsoft.com/office/officeart/2005/8/layout/hierarchy6"/>
    <dgm:cxn modelId="{CDE8BFE3-5366-47B7-A249-F060A00C9BD5}" type="presParOf" srcId="{6AD7DDCE-F067-4170-84EB-61C755DBC61C}" destId="{339392FE-02F7-4652-A038-A0818F93C389}" srcOrd="1" destOrd="0" presId="urn:microsoft.com/office/officeart/2005/8/layout/hierarchy6"/>
    <dgm:cxn modelId="{67507E2A-6C34-4B64-99C4-670CCB9B195C}" type="presParOf" srcId="{339392FE-02F7-4652-A038-A0818F93C389}" destId="{7B76F83A-8DA6-44DD-B5F8-1B71739D9F05}" srcOrd="0" destOrd="0" presId="urn:microsoft.com/office/officeart/2005/8/layout/hierarchy6"/>
    <dgm:cxn modelId="{D36D0A86-C468-4D23-8202-6AFF7F7931B8}" type="presParOf" srcId="{339392FE-02F7-4652-A038-A0818F93C389}" destId="{662E933E-4902-4E1F-90B8-B878F1FC4C9C}" srcOrd="1" destOrd="0" presId="urn:microsoft.com/office/officeart/2005/8/layout/hierarchy6"/>
    <dgm:cxn modelId="{0256E72E-9816-4F9E-AFC3-BD510FA0DC63}" type="presParOf" srcId="{93922023-BF7D-464B-8828-D6DBBBB25A6E}" destId="{E951584A-F62D-48B3-9635-59A0C69E26EE}" srcOrd="6" destOrd="0" presId="urn:microsoft.com/office/officeart/2005/8/layout/hierarchy6"/>
    <dgm:cxn modelId="{361A09B3-A644-48AD-AC78-48A1DBEBC7B6}" type="presParOf" srcId="{93922023-BF7D-464B-8828-D6DBBBB25A6E}" destId="{A0167242-905C-455C-B3AC-0EA9FF5894AE}" srcOrd="7" destOrd="0" presId="urn:microsoft.com/office/officeart/2005/8/layout/hierarchy6"/>
    <dgm:cxn modelId="{56765CD7-D2E9-4F75-8816-7CEA8776CC3D}" type="presParOf" srcId="{A0167242-905C-455C-B3AC-0EA9FF5894AE}" destId="{73E09546-59B6-454B-BF06-018E0AA0FE9D}" srcOrd="0" destOrd="0" presId="urn:microsoft.com/office/officeart/2005/8/layout/hierarchy6"/>
    <dgm:cxn modelId="{9D38C816-031D-4E31-BA08-093C55B135CD}" type="presParOf" srcId="{A0167242-905C-455C-B3AC-0EA9FF5894AE}" destId="{364CBE9F-A4AD-4B11-835C-8B7D3272EBC9}" srcOrd="1" destOrd="0" presId="urn:microsoft.com/office/officeart/2005/8/layout/hierarchy6"/>
    <dgm:cxn modelId="{BC15189D-B041-4CB8-9687-2CB05C957B50}" type="presParOf" srcId="{364CBE9F-A4AD-4B11-835C-8B7D3272EBC9}" destId="{2907F9C5-6FD0-4FCC-870E-DDFAA8233CB0}" srcOrd="0" destOrd="0" presId="urn:microsoft.com/office/officeart/2005/8/layout/hierarchy6"/>
    <dgm:cxn modelId="{FF9C22E3-95E8-474D-BDDD-B30E29836650}" type="presParOf" srcId="{364CBE9F-A4AD-4B11-835C-8B7D3272EBC9}" destId="{9886EB56-2380-424C-86D1-89F1C0BD9543}" srcOrd="1" destOrd="0" presId="urn:microsoft.com/office/officeart/2005/8/layout/hierarchy6"/>
    <dgm:cxn modelId="{038174D7-4D02-42EC-9DF7-53D7E6895A22}" type="presParOf" srcId="{9886EB56-2380-424C-86D1-89F1C0BD9543}" destId="{314A533B-1E03-4AC8-AE26-541CE9E368DC}" srcOrd="0" destOrd="0" presId="urn:microsoft.com/office/officeart/2005/8/layout/hierarchy6"/>
    <dgm:cxn modelId="{62FE89CF-AB2A-4557-BC7B-56DE701D9428}" type="presParOf" srcId="{9886EB56-2380-424C-86D1-89F1C0BD9543}" destId="{707BBF60-0152-4999-A2D5-C7B9F5336610}" srcOrd="1" destOrd="0" presId="urn:microsoft.com/office/officeart/2005/8/layout/hierarchy6"/>
    <dgm:cxn modelId="{11F518E9-8A84-4362-8958-71DD21F8D250}" type="presParOf" srcId="{707BBF60-0152-4999-A2D5-C7B9F5336610}" destId="{84973A3D-FA1A-41AE-B179-3E7959B5BE90}" srcOrd="0" destOrd="0" presId="urn:microsoft.com/office/officeart/2005/8/layout/hierarchy6"/>
    <dgm:cxn modelId="{B05296A1-9FE6-495C-BD65-0A500EA1FA52}" type="presParOf" srcId="{707BBF60-0152-4999-A2D5-C7B9F5336610}" destId="{67661AC7-6F0A-43CA-A259-1D25688F6406}" srcOrd="1" destOrd="0" presId="urn:microsoft.com/office/officeart/2005/8/layout/hierarchy6"/>
    <dgm:cxn modelId="{4B2C1DAB-4246-42AD-80A6-F93340A490A9}" type="presParOf" srcId="{67661AC7-6F0A-43CA-A259-1D25688F6406}" destId="{DD7B7E6B-6F1C-4EC0-9414-BF476774882F}" srcOrd="0" destOrd="0" presId="urn:microsoft.com/office/officeart/2005/8/layout/hierarchy6"/>
    <dgm:cxn modelId="{DCB3D66E-5FB8-4376-85F3-A8002AED3B51}" type="presParOf" srcId="{67661AC7-6F0A-43CA-A259-1D25688F6406}" destId="{B4A19846-C950-41E0-BB07-8EA86E984321}" srcOrd="1" destOrd="0" presId="urn:microsoft.com/office/officeart/2005/8/layout/hierarchy6"/>
    <dgm:cxn modelId="{F7AF3CF2-8F28-42A6-A83E-7F92BB1562EE}" type="presParOf" srcId="{93922023-BF7D-464B-8828-D6DBBBB25A6E}" destId="{A00C86DD-BA44-4F01-A14E-3DBE098E1360}" srcOrd="8" destOrd="0" presId="urn:microsoft.com/office/officeart/2005/8/layout/hierarchy6"/>
    <dgm:cxn modelId="{3C1DDF69-B848-4998-B19A-3EF184BF4053}" type="presParOf" srcId="{93922023-BF7D-464B-8828-D6DBBBB25A6E}" destId="{C0912DEE-1A1B-420E-9A1D-F3705E88FA43}" srcOrd="9" destOrd="0" presId="urn:microsoft.com/office/officeart/2005/8/layout/hierarchy6"/>
    <dgm:cxn modelId="{EF721976-BBB0-4EC5-8A09-397694108742}" type="presParOf" srcId="{C0912DEE-1A1B-420E-9A1D-F3705E88FA43}" destId="{88D9C33E-5BE6-4D2F-BA73-EA28B14D89E0}" srcOrd="0" destOrd="0" presId="urn:microsoft.com/office/officeart/2005/8/layout/hierarchy6"/>
    <dgm:cxn modelId="{98A7A93D-593D-4EDA-9453-A3C169F88ACB}" type="presParOf" srcId="{C0912DEE-1A1B-420E-9A1D-F3705E88FA43}" destId="{2C2DAF75-F15F-4B10-9F87-47EFDD3E53B9}" srcOrd="1" destOrd="0" presId="urn:microsoft.com/office/officeart/2005/8/layout/hierarchy6"/>
    <dgm:cxn modelId="{EEB626FB-8327-4425-AA5B-24CBDA6DD1A9}" type="presParOf" srcId="{2C2DAF75-F15F-4B10-9F87-47EFDD3E53B9}" destId="{C8FBAF4E-D8A3-4A6E-B5ED-C035772C7BED}" srcOrd="0" destOrd="0" presId="urn:microsoft.com/office/officeart/2005/8/layout/hierarchy6"/>
    <dgm:cxn modelId="{7D2710A9-7ED6-4EDF-ACA3-3606C031759C}" type="presParOf" srcId="{2C2DAF75-F15F-4B10-9F87-47EFDD3E53B9}" destId="{2817C2B5-5BEB-44A3-A41F-FC89D9C65507}" srcOrd="1" destOrd="0" presId="urn:microsoft.com/office/officeart/2005/8/layout/hierarchy6"/>
    <dgm:cxn modelId="{321F461D-D097-4884-8E0A-CCC0E6F45E43}" type="presParOf" srcId="{2817C2B5-5BEB-44A3-A41F-FC89D9C65507}" destId="{73C12752-D205-4FA9-9093-87EE332CBBFE}" srcOrd="0" destOrd="0" presId="urn:microsoft.com/office/officeart/2005/8/layout/hierarchy6"/>
    <dgm:cxn modelId="{9C44E2BC-35B5-42CF-9BF8-AF03D28D5C9A}" type="presParOf" srcId="{2817C2B5-5BEB-44A3-A41F-FC89D9C65507}" destId="{6CB36223-4EC4-4DB8-B1AC-AEE86C82DCD8}" srcOrd="1" destOrd="0" presId="urn:microsoft.com/office/officeart/2005/8/layout/hierarchy6"/>
    <dgm:cxn modelId="{25F28F95-A42E-432B-9576-918F4B6C176B}" type="presParOf" srcId="{6CB36223-4EC4-4DB8-B1AC-AEE86C82DCD8}" destId="{4B932E63-7091-4927-A36F-73612D9FE112}" srcOrd="0" destOrd="0" presId="urn:microsoft.com/office/officeart/2005/8/layout/hierarchy6"/>
    <dgm:cxn modelId="{25A91DF8-C7EF-44F0-B7A3-FECA20E9CBE3}" type="presParOf" srcId="{6CB36223-4EC4-4DB8-B1AC-AEE86C82DCD8}" destId="{9BF0BCD1-E160-4E21-B57C-69EB55E6B8DF}" srcOrd="1" destOrd="0" presId="urn:microsoft.com/office/officeart/2005/8/layout/hierarchy6"/>
    <dgm:cxn modelId="{EFC60652-E751-44D5-9080-0C8A676D9FA0}" type="presParOf" srcId="{9BF0BCD1-E160-4E21-B57C-69EB55E6B8DF}" destId="{F0F42826-D7A9-4DAC-9CF4-D0EBB87F0645}" srcOrd="0" destOrd="0" presId="urn:microsoft.com/office/officeart/2005/8/layout/hierarchy6"/>
    <dgm:cxn modelId="{D05F7308-7031-4151-A022-6B540CB06CEA}" type="presParOf" srcId="{9BF0BCD1-E160-4E21-B57C-69EB55E6B8DF}" destId="{4A0376CB-B589-4206-9B7C-452BCBA2D0CA}" srcOrd="1" destOrd="0" presId="urn:microsoft.com/office/officeart/2005/8/layout/hierarchy6"/>
    <dgm:cxn modelId="{D56EC817-BB2B-42FD-8262-4D6EFD7AE21E}" type="presParOf" srcId="{09A52FED-7766-417A-A275-0D2EDDDD0165}" destId="{82D71298-E8E1-4974-8A06-52D1B20844F7}" srcOrd="1" destOrd="0" presId="urn:microsoft.com/office/officeart/2005/8/layout/hierarchy6"/>
    <dgm:cxn modelId="{D33B4759-85AD-44EC-BD45-A3B962EBF24D}" type="presParOf" srcId="{82D71298-E8E1-4974-8A06-52D1B20844F7}" destId="{D57AFACE-D4F4-4218-AACD-2F1737CC20CF}" srcOrd="0" destOrd="0" presId="urn:microsoft.com/office/officeart/2005/8/layout/hierarchy6"/>
    <dgm:cxn modelId="{1D39B327-B3C8-4C52-A30D-8FCE400970D5}" type="presParOf" srcId="{D57AFACE-D4F4-4218-AACD-2F1737CC20CF}" destId="{7933CAC6-6A73-49F7-A7E0-2B7D54C021A5}" srcOrd="0" destOrd="0" presId="urn:microsoft.com/office/officeart/2005/8/layout/hierarchy6"/>
    <dgm:cxn modelId="{9FFA3F49-DAF7-481F-803D-C9CB13821C3A}" type="presParOf" srcId="{D57AFACE-D4F4-4218-AACD-2F1737CC20CF}" destId="{3F481ACA-018F-4258-B05A-077B0A84E120}" srcOrd="1" destOrd="0" presId="urn:microsoft.com/office/officeart/2005/8/layout/hierarchy6"/>
    <dgm:cxn modelId="{3808AD1A-9AE5-4D48-89EE-77BD2BF45AC5}" type="presParOf" srcId="{82D71298-E8E1-4974-8A06-52D1B20844F7}" destId="{FB9B61BB-A766-4FAD-A0BC-D583FFBF34A8}" srcOrd="1" destOrd="0" presId="urn:microsoft.com/office/officeart/2005/8/layout/hierarchy6"/>
    <dgm:cxn modelId="{5023D853-C63D-4235-AC4D-4007EA78BEEC}" type="presParOf" srcId="{FB9B61BB-A766-4FAD-A0BC-D583FFBF34A8}" destId="{22703348-4E54-4252-AFCE-EBF012D6CEC5}" srcOrd="0" destOrd="0" presId="urn:microsoft.com/office/officeart/2005/8/layout/hierarchy6"/>
    <dgm:cxn modelId="{4E6C25D3-DB56-47E4-B7BA-5E8425FD4F7B}" type="presParOf" srcId="{82D71298-E8E1-4974-8A06-52D1B20844F7}" destId="{9CB29A31-AA34-4AEB-A9F6-CD5F86EA52CC}" srcOrd="2" destOrd="0" presId="urn:microsoft.com/office/officeart/2005/8/layout/hierarchy6"/>
    <dgm:cxn modelId="{A92C56C6-DD0B-4B2A-A08B-994CA5DD830B}" type="presParOf" srcId="{9CB29A31-AA34-4AEB-A9F6-CD5F86EA52CC}" destId="{3630C949-E140-4352-A403-DEB63557C6BB}" srcOrd="0" destOrd="0" presId="urn:microsoft.com/office/officeart/2005/8/layout/hierarchy6"/>
    <dgm:cxn modelId="{1C90111A-9DB6-4604-BFAB-E9D8DDB68F9F}" type="presParOf" srcId="{9CB29A31-AA34-4AEB-A9F6-CD5F86EA52CC}" destId="{937B656B-C9F9-4873-A546-0F8E3D4137EA}" srcOrd="1" destOrd="0" presId="urn:microsoft.com/office/officeart/2005/8/layout/hierarchy6"/>
    <dgm:cxn modelId="{DD635BFF-904E-46DE-A3EB-E57B6A0864A8}" type="presParOf" srcId="{82D71298-E8E1-4974-8A06-52D1B20844F7}" destId="{F8C8DCFA-DC8E-437D-AEDA-E0E36CB7A803}" srcOrd="3" destOrd="0" presId="urn:microsoft.com/office/officeart/2005/8/layout/hierarchy6"/>
    <dgm:cxn modelId="{1DDFF1F0-3B7D-4799-8AFB-4193575DF871}" type="presParOf" srcId="{F8C8DCFA-DC8E-437D-AEDA-E0E36CB7A803}" destId="{80519A09-0580-4DD6-B66E-9438B1C732A1}" srcOrd="0" destOrd="0" presId="urn:microsoft.com/office/officeart/2005/8/layout/hierarchy6"/>
    <dgm:cxn modelId="{885DC3EC-0717-43FD-8445-8EBD85E73520}" type="presParOf" srcId="{82D71298-E8E1-4974-8A06-52D1B20844F7}" destId="{E7A62484-B9F5-4C2A-AE91-ABDAC240986F}" srcOrd="4" destOrd="0" presId="urn:microsoft.com/office/officeart/2005/8/layout/hierarchy6"/>
    <dgm:cxn modelId="{3781E180-77DD-485E-A7B0-B88F4E9DD6C3}" type="presParOf" srcId="{E7A62484-B9F5-4C2A-AE91-ABDAC240986F}" destId="{9866CF5B-EFF9-47F3-A554-6E3B8E39E860}" srcOrd="0" destOrd="0" presId="urn:microsoft.com/office/officeart/2005/8/layout/hierarchy6"/>
    <dgm:cxn modelId="{4196E765-2A8E-44D6-9F3A-C73E8F75AD65}" type="presParOf" srcId="{E7A62484-B9F5-4C2A-AE91-ABDAC240986F}" destId="{843491CD-A47B-4FFF-94B6-58EA838105A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CF5B-EFF9-47F3-A554-6E3B8E39E860}">
      <dsp:nvSpPr>
        <dsp:cNvPr id="0" name=""/>
        <dsp:cNvSpPr/>
      </dsp:nvSpPr>
      <dsp:spPr>
        <a:xfrm>
          <a:off x="0" y="2156429"/>
          <a:ext cx="8352928" cy="73251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GB" sz="1900" kern="1200" dirty="0" smtClean="0"/>
            <a:t>Two year work cycles</a:t>
          </a:r>
          <a:endParaRPr lang="en-GB" sz="1900" kern="1200" dirty="0"/>
        </a:p>
      </dsp:txBody>
      <dsp:txXfrm>
        <a:off x="0" y="2156429"/>
        <a:ext cx="2505878" cy="732512"/>
      </dsp:txXfrm>
    </dsp:sp>
    <dsp:sp modelId="{3630C949-E140-4352-A403-DEB63557C6BB}">
      <dsp:nvSpPr>
        <dsp:cNvPr id="0" name=""/>
        <dsp:cNvSpPr/>
      </dsp:nvSpPr>
      <dsp:spPr>
        <a:xfrm>
          <a:off x="0" y="1301830"/>
          <a:ext cx="8352928" cy="73251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GB" sz="1900" kern="1200" dirty="0" smtClean="0"/>
            <a:t>Meets every year</a:t>
          </a:r>
          <a:endParaRPr lang="en-GB" sz="1900" kern="1200" dirty="0"/>
        </a:p>
      </dsp:txBody>
      <dsp:txXfrm>
        <a:off x="0" y="1301830"/>
        <a:ext cx="2505878" cy="732512"/>
      </dsp:txXfrm>
    </dsp:sp>
    <dsp:sp modelId="{7933CAC6-6A73-49F7-A7E0-2B7D54C021A5}">
      <dsp:nvSpPr>
        <dsp:cNvPr id="0" name=""/>
        <dsp:cNvSpPr/>
      </dsp:nvSpPr>
      <dsp:spPr>
        <a:xfrm>
          <a:off x="0" y="447232"/>
          <a:ext cx="8352928" cy="73251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GB" sz="1900" kern="1200" dirty="0" smtClean="0"/>
            <a:t>Meets every two years</a:t>
          </a:r>
          <a:endParaRPr lang="en-GB" sz="1900" kern="1200" dirty="0"/>
        </a:p>
      </dsp:txBody>
      <dsp:txXfrm>
        <a:off x="0" y="447232"/>
        <a:ext cx="2505878" cy="732512"/>
      </dsp:txXfrm>
    </dsp:sp>
    <dsp:sp modelId="{5B7C3152-2E26-4802-A189-22F2A180F0A4}">
      <dsp:nvSpPr>
        <dsp:cNvPr id="0" name=""/>
        <dsp:cNvSpPr/>
      </dsp:nvSpPr>
      <dsp:spPr>
        <a:xfrm>
          <a:off x="4888053" y="508275"/>
          <a:ext cx="915640" cy="6104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WFOT Council</a:t>
          </a:r>
          <a:endParaRPr lang="en-GB" sz="1100" kern="1200" dirty="0"/>
        </a:p>
      </dsp:txBody>
      <dsp:txXfrm>
        <a:off x="4905932" y="526154"/>
        <a:ext cx="879882" cy="574669"/>
      </dsp:txXfrm>
    </dsp:sp>
    <dsp:sp modelId="{E7D1C03C-24AE-4B88-9487-96396C86A66C}">
      <dsp:nvSpPr>
        <dsp:cNvPr id="0" name=""/>
        <dsp:cNvSpPr/>
      </dsp:nvSpPr>
      <dsp:spPr>
        <a:xfrm>
          <a:off x="5300153" y="1118702"/>
          <a:ext cx="91440" cy="244170"/>
        </a:xfrm>
        <a:custGeom>
          <a:avLst/>
          <a:gdLst/>
          <a:ahLst/>
          <a:cxnLst/>
          <a:rect l="0" t="0" r="0" b="0"/>
          <a:pathLst>
            <a:path>
              <a:moveTo>
                <a:pt x="45720" y="0"/>
              </a:moveTo>
              <a:lnTo>
                <a:pt x="45720" y="24417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F191CB-FF97-4074-84C3-8B54BE5F73BA}">
      <dsp:nvSpPr>
        <dsp:cNvPr id="0" name=""/>
        <dsp:cNvSpPr/>
      </dsp:nvSpPr>
      <dsp:spPr>
        <a:xfrm>
          <a:off x="4888053" y="1362873"/>
          <a:ext cx="915640" cy="610427"/>
        </a:xfrm>
        <a:prstGeom prst="roundRect">
          <a:avLst>
            <a:gd name="adj" fmla="val 10000"/>
          </a:avLst>
        </a:prstGeom>
        <a:solidFill>
          <a:schemeClr val="tx2">
            <a:lumMod val="50000"/>
          </a:schemeClr>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Executive Management Team</a:t>
          </a:r>
          <a:endParaRPr lang="en-GB" sz="1100" kern="1200" dirty="0"/>
        </a:p>
      </dsp:txBody>
      <dsp:txXfrm>
        <a:off x="4905932" y="1380752"/>
        <a:ext cx="879882" cy="574669"/>
      </dsp:txXfrm>
    </dsp:sp>
    <dsp:sp modelId="{29297DDA-05FF-4B76-8E01-5005FA2CF886}">
      <dsp:nvSpPr>
        <dsp:cNvPr id="0" name=""/>
        <dsp:cNvSpPr/>
      </dsp:nvSpPr>
      <dsp:spPr>
        <a:xfrm>
          <a:off x="2965207" y="1973300"/>
          <a:ext cx="2380666" cy="244170"/>
        </a:xfrm>
        <a:custGeom>
          <a:avLst/>
          <a:gdLst/>
          <a:ahLst/>
          <a:cxnLst/>
          <a:rect l="0" t="0" r="0" b="0"/>
          <a:pathLst>
            <a:path>
              <a:moveTo>
                <a:pt x="2380666" y="0"/>
              </a:moveTo>
              <a:lnTo>
                <a:pt x="2380666" y="122085"/>
              </a:lnTo>
              <a:lnTo>
                <a:pt x="0" y="122085"/>
              </a:lnTo>
              <a:lnTo>
                <a:pt x="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E33F98-A971-4518-970B-7B833BC373E3}">
      <dsp:nvSpPr>
        <dsp:cNvPr id="0" name=""/>
        <dsp:cNvSpPr/>
      </dsp:nvSpPr>
      <dsp:spPr>
        <a:xfrm>
          <a:off x="2507387" y="2217471"/>
          <a:ext cx="915640" cy="610427"/>
        </a:xfrm>
        <a:prstGeom prst="roundRect">
          <a:avLst>
            <a:gd name="adj" fmla="val 10000"/>
          </a:avLst>
        </a:prstGeom>
        <a:solidFill>
          <a:srgbClr val="FF0000"/>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Education</a:t>
          </a:r>
        </a:p>
      </dsp:txBody>
      <dsp:txXfrm>
        <a:off x="2525266" y="2235350"/>
        <a:ext cx="879882" cy="574669"/>
      </dsp:txXfrm>
    </dsp:sp>
    <dsp:sp modelId="{E080E14F-6D45-4DCB-9385-15AD737F1045}">
      <dsp:nvSpPr>
        <dsp:cNvPr id="0" name=""/>
        <dsp:cNvSpPr/>
      </dsp:nvSpPr>
      <dsp:spPr>
        <a:xfrm>
          <a:off x="2919487" y="2827898"/>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D0B4F2-BEE9-4AF3-8D05-20446E7B4702}">
      <dsp:nvSpPr>
        <dsp:cNvPr id="0" name=""/>
        <dsp:cNvSpPr/>
      </dsp:nvSpPr>
      <dsp:spPr>
        <a:xfrm>
          <a:off x="2507387" y="3072069"/>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Ongoing Functions</a:t>
          </a:r>
        </a:p>
      </dsp:txBody>
      <dsp:txXfrm>
        <a:off x="2525266" y="3089948"/>
        <a:ext cx="879882" cy="574669"/>
      </dsp:txXfrm>
    </dsp:sp>
    <dsp:sp modelId="{A9285C1C-5025-454C-96B1-484D8CC7D71B}">
      <dsp:nvSpPr>
        <dsp:cNvPr id="0" name=""/>
        <dsp:cNvSpPr/>
      </dsp:nvSpPr>
      <dsp:spPr>
        <a:xfrm>
          <a:off x="2919487" y="3682497"/>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113662-7230-4E22-BA5F-C5A73CA64859}">
      <dsp:nvSpPr>
        <dsp:cNvPr id="0" name=""/>
        <dsp:cNvSpPr/>
      </dsp:nvSpPr>
      <dsp:spPr>
        <a:xfrm>
          <a:off x="2507387" y="3926667"/>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Projects</a:t>
          </a:r>
          <a:endParaRPr lang="en-GB" sz="1100" kern="1200" dirty="0">
            <a:solidFill>
              <a:schemeClr val="tx1"/>
            </a:solidFill>
          </a:endParaRPr>
        </a:p>
      </dsp:txBody>
      <dsp:txXfrm>
        <a:off x="2525266" y="3944546"/>
        <a:ext cx="879882" cy="574669"/>
      </dsp:txXfrm>
    </dsp:sp>
    <dsp:sp modelId="{E2212538-2B1A-4A75-BB84-F0DC2B9D9A41}">
      <dsp:nvSpPr>
        <dsp:cNvPr id="0" name=""/>
        <dsp:cNvSpPr/>
      </dsp:nvSpPr>
      <dsp:spPr>
        <a:xfrm>
          <a:off x="4155540" y="1973300"/>
          <a:ext cx="1190333" cy="244170"/>
        </a:xfrm>
        <a:custGeom>
          <a:avLst/>
          <a:gdLst/>
          <a:ahLst/>
          <a:cxnLst/>
          <a:rect l="0" t="0" r="0" b="0"/>
          <a:pathLst>
            <a:path>
              <a:moveTo>
                <a:pt x="1190333" y="0"/>
              </a:moveTo>
              <a:lnTo>
                <a:pt x="1190333" y="122085"/>
              </a:lnTo>
              <a:lnTo>
                <a:pt x="0" y="122085"/>
              </a:lnTo>
              <a:lnTo>
                <a:pt x="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F8C888-B624-44DD-9E41-A60C377F646E}">
      <dsp:nvSpPr>
        <dsp:cNvPr id="0" name=""/>
        <dsp:cNvSpPr/>
      </dsp:nvSpPr>
      <dsp:spPr>
        <a:xfrm>
          <a:off x="3697720" y="2217471"/>
          <a:ext cx="915640" cy="610427"/>
        </a:xfrm>
        <a:prstGeom prst="roundRect">
          <a:avLst>
            <a:gd name="adj" fmla="val 10000"/>
          </a:avLst>
        </a:prstGeom>
        <a:solidFill>
          <a:srgbClr val="00B050"/>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Standards and Quality</a:t>
          </a:r>
          <a:endParaRPr lang="en-GB" sz="1100" b="1" kern="1200" dirty="0"/>
        </a:p>
      </dsp:txBody>
      <dsp:txXfrm>
        <a:off x="3715599" y="2235350"/>
        <a:ext cx="879882" cy="574669"/>
      </dsp:txXfrm>
    </dsp:sp>
    <dsp:sp modelId="{5F0B6AC9-0D21-40D6-AAFA-074D2B9CA38F}">
      <dsp:nvSpPr>
        <dsp:cNvPr id="0" name=""/>
        <dsp:cNvSpPr/>
      </dsp:nvSpPr>
      <dsp:spPr>
        <a:xfrm>
          <a:off x="4109820" y="2827898"/>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DA7A8D-35A5-44BC-9856-DA1D4D54B6A6}">
      <dsp:nvSpPr>
        <dsp:cNvPr id="0" name=""/>
        <dsp:cNvSpPr/>
      </dsp:nvSpPr>
      <dsp:spPr>
        <a:xfrm>
          <a:off x="3697720" y="3072069"/>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Ongoing Functions</a:t>
          </a:r>
          <a:endParaRPr lang="en-GB" sz="1100" kern="1200" dirty="0">
            <a:solidFill>
              <a:schemeClr val="tx1"/>
            </a:solidFill>
          </a:endParaRPr>
        </a:p>
      </dsp:txBody>
      <dsp:txXfrm>
        <a:off x="3715599" y="3089948"/>
        <a:ext cx="879882" cy="574669"/>
      </dsp:txXfrm>
    </dsp:sp>
    <dsp:sp modelId="{0142A63E-8D14-4EA7-AC3C-797C722023F9}">
      <dsp:nvSpPr>
        <dsp:cNvPr id="0" name=""/>
        <dsp:cNvSpPr/>
      </dsp:nvSpPr>
      <dsp:spPr>
        <a:xfrm>
          <a:off x="4109820" y="3682497"/>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297B47-52AF-4A82-880C-29FA45B304DA}">
      <dsp:nvSpPr>
        <dsp:cNvPr id="0" name=""/>
        <dsp:cNvSpPr/>
      </dsp:nvSpPr>
      <dsp:spPr>
        <a:xfrm>
          <a:off x="3697720" y="3926667"/>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Projects</a:t>
          </a:r>
          <a:endParaRPr lang="en-GB" sz="1100" kern="1200" dirty="0">
            <a:solidFill>
              <a:schemeClr val="tx1"/>
            </a:solidFill>
          </a:endParaRPr>
        </a:p>
      </dsp:txBody>
      <dsp:txXfrm>
        <a:off x="3715599" y="3944546"/>
        <a:ext cx="879882" cy="574669"/>
      </dsp:txXfrm>
    </dsp:sp>
    <dsp:sp modelId="{B43DEE1F-A561-4FF5-A63B-E87F1F9BC667}">
      <dsp:nvSpPr>
        <dsp:cNvPr id="0" name=""/>
        <dsp:cNvSpPr/>
      </dsp:nvSpPr>
      <dsp:spPr>
        <a:xfrm>
          <a:off x="5300153" y="1973300"/>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53DFFF-DCAA-436B-97F0-9396B1C912E8}">
      <dsp:nvSpPr>
        <dsp:cNvPr id="0" name=""/>
        <dsp:cNvSpPr/>
      </dsp:nvSpPr>
      <dsp:spPr>
        <a:xfrm>
          <a:off x="4888053" y="2217471"/>
          <a:ext cx="915640" cy="610427"/>
        </a:xfrm>
        <a:prstGeom prst="roundRect">
          <a:avLst>
            <a:gd name="adj" fmla="val 10000"/>
          </a:avLst>
        </a:prstGeom>
        <a:solidFill>
          <a:srgbClr val="800080"/>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Practice Development</a:t>
          </a:r>
          <a:endParaRPr lang="en-GB" sz="1100" b="1" kern="1200" dirty="0"/>
        </a:p>
      </dsp:txBody>
      <dsp:txXfrm>
        <a:off x="4905932" y="2235350"/>
        <a:ext cx="879882" cy="574669"/>
      </dsp:txXfrm>
    </dsp:sp>
    <dsp:sp modelId="{8B6A8E10-C41C-47A6-AA7F-5DD8B2445BD9}">
      <dsp:nvSpPr>
        <dsp:cNvPr id="0" name=""/>
        <dsp:cNvSpPr/>
      </dsp:nvSpPr>
      <dsp:spPr>
        <a:xfrm>
          <a:off x="5300153" y="2827898"/>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2D2B9F-DF93-4805-81C3-2FE1FC1DE71A}">
      <dsp:nvSpPr>
        <dsp:cNvPr id="0" name=""/>
        <dsp:cNvSpPr/>
      </dsp:nvSpPr>
      <dsp:spPr>
        <a:xfrm>
          <a:off x="4888053" y="3072069"/>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Ongoing Functions</a:t>
          </a:r>
          <a:endParaRPr lang="en-GB" sz="1100" kern="1200" dirty="0">
            <a:solidFill>
              <a:schemeClr val="tx1"/>
            </a:solidFill>
          </a:endParaRPr>
        </a:p>
      </dsp:txBody>
      <dsp:txXfrm>
        <a:off x="4905932" y="3089948"/>
        <a:ext cx="879882" cy="574669"/>
      </dsp:txXfrm>
    </dsp:sp>
    <dsp:sp modelId="{3072CD43-9F0F-4BAE-AC74-F0F7BE498243}">
      <dsp:nvSpPr>
        <dsp:cNvPr id="0" name=""/>
        <dsp:cNvSpPr/>
      </dsp:nvSpPr>
      <dsp:spPr>
        <a:xfrm>
          <a:off x="5300153" y="3682497"/>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76F83A-8DA6-44DD-B5F8-1B71739D9F05}">
      <dsp:nvSpPr>
        <dsp:cNvPr id="0" name=""/>
        <dsp:cNvSpPr/>
      </dsp:nvSpPr>
      <dsp:spPr>
        <a:xfrm>
          <a:off x="4888053" y="3926667"/>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Projects</a:t>
          </a:r>
          <a:endParaRPr lang="en-GB" sz="1100" kern="1200" dirty="0">
            <a:solidFill>
              <a:schemeClr val="tx1"/>
            </a:solidFill>
          </a:endParaRPr>
        </a:p>
      </dsp:txBody>
      <dsp:txXfrm>
        <a:off x="4905932" y="3944546"/>
        <a:ext cx="879882" cy="574669"/>
      </dsp:txXfrm>
    </dsp:sp>
    <dsp:sp modelId="{E951584A-F62D-48B3-9635-59A0C69E26EE}">
      <dsp:nvSpPr>
        <dsp:cNvPr id="0" name=""/>
        <dsp:cNvSpPr/>
      </dsp:nvSpPr>
      <dsp:spPr>
        <a:xfrm>
          <a:off x="5345873" y="1973300"/>
          <a:ext cx="1190333" cy="244170"/>
        </a:xfrm>
        <a:custGeom>
          <a:avLst/>
          <a:gdLst/>
          <a:ahLst/>
          <a:cxnLst/>
          <a:rect l="0" t="0" r="0" b="0"/>
          <a:pathLst>
            <a:path>
              <a:moveTo>
                <a:pt x="0" y="0"/>
              </a:moveTo>
              <a:lnTo>
                <a:pt x="0" y="122085"/>
              </a:lnTo>
              <a:lnTo>
                <a:pt x="1190333" y="122085"/>
              </a:lnTo>
              <a:lnTo>
                <a:pt x="1190333"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E09546-59B6-454B-BF06-018E0AA0FE9D}">
      <dsp:nvSpPr>
        <dsp:cNvPr id="0" name=""/>
        <dsp:cNvSpPr/>
      </dsp:nvSpPr>
      <dsp:spPr>
        <a:xfrm>
          <a:off x="6078386" y="2217471"/>
          <a:ext cx="915640" cy="610427"/>
        </a:xfrm>
        <a:prstGeom prst="roundRect">
          <a:avLst>
            <a:gd name="adj" fmla="val 10000"/>
          </a:avLst>
        </a:prstGeom>
        <a:solidFill>
          <a:srgbClr val="FF9900"/>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Research</a:t>
          </a:r>
          <a:endParaRPr lang="en-GB" sz="1100" b="1" kern="1200" dirty="0"/>
        </a:p>
      </dsp:txBody>
      <dsp:txXfrm>
        <a:off x="6096265" y="2235350"/>
        <a:ext cx="879882" cy="574669"/>
      </dsp:txXfrm>
    </dsp:sp>
    <dsp:sp modelId="{2907F9C5-6FD0-4FCC-870E-DDFAA8233CB0}">
      <dsp:nvSpPr>
        <dsp:cNvPr id="0" name=""/>
        <dsp:cNvSpPr/>
      </dsp:nvSpPr>
      <dsp:spPr>
        <a:xfrm>
          <a:off x="6490486" y="2827898"/>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4A533B-1E03-4AC8-AE26-541CE9E368DC}">
      <dsp:nvSpPr>
        <dsp:cNvPr id="0" name=""/>
        <dsp:cNvSpPr/>
      </dsp:nvSpPr>
      <dsp:spPr>
        <a:xfrm>
          <a:off x="6078386" y="3072069"/>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Ongoing Functions</a:t>
          </a:r>
          <a:endParaRPr lang="en-GB" sz="1100" kern="1200" dirty="0">
            <a:solidFill>
              <a:schemeClr val="tx1"/>
            </a:solidFill>
          </a:endParaRPr>
        </a:p>
      </dsp:txBody>
      <dsp:txXfrm>
        <a:off x="6096265" y="3089948"/>
        <a:ext cx="879882" cy="574669"/>
      </dsp:txXfrm>
    </dsp:sp>
    <dsp:sp modelId="{84973A3D-FA1A-41AE-B179-3E7959B5BE90}">
      <dsp:nvSpPr>
        <dsp:cNvPr id="0" name=""/>
        <dsp:cNvSpPr/>
      </dsp:nvSpPr>
      <dsp:spPr>
        <a:xfrm>
          <a:off x="6490486" y="3682497"/>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7B7E6B-6F1C-4EC0-9414-BF476774882F}">
      <dsp:nvSpPr>
        <dsp:cNvPr id="0" name=""/>
        <dsp:cNvSpPr/>
      </dsp:nvSpPr>
      <dsp:spPr>
        <a:xfrm>
          <a:off x="6078386" y="3926667"/>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Projects</a:t>
          </a:r>
          <a:endParaRPr lang="en-GB" sz="1100" kern="1200" dirty="0">
            <a:solidFill>
              <a:schemeClr val="tx1"/>
            </a:solidFill>
          </a:endParaRPr>
        </a:p>
      </dsp:txBody>
      <dsp:txXfrm>
        <a:off x="6096265" y="3944546"/>
        <a:ext cx="879882" cy="574669"/>
      </dsp:txXfrm>
    </dsp:sp>
    <dsp:sp modelId="{A00C86DD-BA44-4F01-A14E-3DBE098E1360}">
      <dsp:nvSpPr>
        <dsp:cNvPr id="0" name=""/>
        <dsp:cNvSpPr/>
      </dsp:nvSpPr>
      <dsp:spPr>
        <a:xfrm>
          <a:off x="5345873" y="1973300"/>
          <a:ext cx="2380666" cy="244170"/>
        </a:xfrm>
        <a:custGeom>
          <a:avLst/>
          <a:gdLst/>
          <a:ahLst/>
          <a:cxnLst/>
          <a:rect l="0" t="0" r="0" b="0"/>
          <a:pathLst>
            <a:path>
              <a:moveTo>
                <a:pt x="0" y="0"/>
              </a:moveTo>
              <a:lnTo>
                <a:pt x="0" y="122085"/>
              </a:lnTo>
              <a:lnTo>
                <a:pt x="2380666" y="122085"/>
              </a:lnTo>
              <a:lnTo>
                <a:pt x="2380666"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D9C33E-5BE6-4D2F-BA73-EA28B14D89E0}">
      <dsp:nvSpPr>
        <dsp:cNvPr id="0" name=""/>
        <dsp:cNvSpPr/>
      </dsp:nvSpPr>
      <dsp:spPr>
        <a:xfrm>
          <a:off x="7268719" y="2217471"/>
          <a:ext cx="915640" cy="610427"/>
        </a:xfrm>
        <a:prstGeom prst="roundRect">
          <a:avLst>
            <a:gd name="adj" fmla="val 10000"/>
          </a:avLst>
        </a:prstGeom>
        <a:solidFill>
          <a:srgbClr val="10253F"/>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Executive Programmes</a:t>
          </a:r>
          <a:endParaRPr lang="en-GB" sz="1100" b="1" kern="1200" dirty="0"/>
        </a:p>
      </dsp:txBody>
      <dsp:txXfrm>
        <a:off x="7286598" y="2235350"/>
        <a:ext cx="879882" cy="574669"/>
      </dsp:txXfrm>
    </dsp:sp>
    <dsp:sp modelId="{C8FBAF4E-D8A3-4A6E-B5ED-C035772C7BED}">
      <dsp:nvSpPr>
        <dsp:cNvPr id="0" name=""/>
        <dsp:cNvSpPr/>
      </dsp:nvSpPr>
      <dsp:spPr>
        <a:xfrm>
          <a:off x="7680819" y="2827898"/>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C12752-D205-4FA9-9093-87EE332CBBFE}">
      <dsp:nvSpPr>
        <dsp:cNvPr id="0" name=""/>
        <dsp:cNvSpPr/>
      </dsp:nvSpPr>
      <dsp:spPr>
        <a:xfrm>
          <a:off x="7268719" y="3072069"/>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Ongoing Functions</a:t>
          </a:r>
          <a:endParaRPr lang="en-GB" sz="1100" kern="1200" dirty="0">
            <a:solidFill>
              <a:schemeClr val="tx1"/>
            </a:solidFill>
          </a:endParaRPr>
        </a:p>
      </dsp:txBody>
      <dsp:txXfrm>
        <a:off x="7286598" y="3089948"/>
        <a:ext cx="879882" cy="574669"/>
      </dsp:txXfrm>
    </dsp:sp>
    <dsp:sp modelId="{4B932E63-7091-4927-A36F-73612D9FE112}">
      <dsp:nvSpPr>
        <dsp:cNvPr id="0" name=""/>
        <dsp:cNvSpPr/>
      </dsp:nvSpPr>
      <dsp:spPr>
        <a:xfrm>
          <a:off x="7680819" y="3682497"/>
          <a:ext cx="91440" cy="244170"/>
        </a:xfrm>
        <a:custGeom>
          <a:avLst/>
          <a:gdLst/>
          <a:ahLst/>
          <a:cxnLst/>
          <a:rect l="0" t="0" r="0" b="0"/>
          <a:pathLst>
            <a:path>
              <a:moveTo>
                <a:pt x="45720" y="0"/>
              </a:moveTo>
              <a:lnTo>
                <a:pt x="45720" y="2441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F42826-D7A9-4DAC-9CF4-D0EBB87F0645}">
      <dsp:nvSpPr>
        <dsp:cNvPr id="0" name=""/>
        <dsp:cNvSpPr/>
      </dsp:nvSpPr>
      <dsp:spPr>
        <a:xfrm>
          <a:off x="7268719" y="3926667"/>
          <a:ext cx="915640" cy="610427"/>
        </a:xfrm>
        <a:prstGeom prst="roundRect">
          <a:avLst>
            <a:gd name="adj" fmla="val 10000"/>
          </a:avLst>
        </a:prstGeom>
        <a:solidFill>
          <a:schemeClr val="bg1"/>
        </a:soli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Projects</a:t>
          </a:r>
          <a:endParaRPr lang="en-GB" sz="1100" kern="1200" dirty="0">
            <a:solidFill>
              <a:schemeClr val="tx1"/>
            </a:solidFill>
          </a:endParaRPr>
        </a:p>
      </dsp:txBody>
      <dsp:txXfrm>
        <a:off x="7286598" y="3944546"/>
        <a:ext cx="879882" cy="574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2FB2AC-FDB7-4866-8A79-3471CD5B9C27}" type="datetimeFigureOut">
              <a:rPr lang="en-GB" smtClean="0"/>
              <a:pPr/>
              <a:t>05/12/2014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FAE487-76E7-4532-ACC4-ED99002BA967}" type="slidenum">
              <a:rPr lang="en-GB" smtClean="0"/>
              <a:pPr/>
              <a:t>‹nr.›</a:t>
            </a:fld>
            <a:endParaRPr lang="en-GB"/>
          </a:p>
        </p:txBody>
      </p:sp>
    </p:spTree>
    <p:extLst>
      <p:ext uri="{BB962C8B-B14F-4D97-AF65-F5344CB8AC3E}">
        <p14:creationId xmlns:p14="http://schemas.microsoft.com/office/powerpoint/2010/main" val="173898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FC2A-BFB9-4CA1-A0B3-DFA7B09B5F7B}" type="datetimeFigureOut">
              <a:rPr lang="en-GB" smtClean="0"/>
              <a:pPr/>
              <a:t>05/12/2014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A1A0CD-5E5A-420F-839F-8F18BA73F6AC}" type="slidenum">
              <a:rPr lang="en-GB" smtClean="0"/>
              <a:pPr/>
              <a:t>‹nr.›</a:t>
            </a:fld>
            <a:endParaRPr lang="en-GB" dirty="0"/>
          </a:p>
        </p:txBody>
      </p:sp>
    </p:spTree>
    <p:extLst>
      <p:ext uri="{BB962C8B-B14F-4D97-AF65-F5344CB8AC3E}">
        <p14:creationId xmlns:p14="http://schemas.microsoft.com/office/powerpoint/2010/main" val="347432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a:t>
            </a:fld>
            <a:endParaRPr lang="en-GB" dirty="0"/>
          </a:p>
        </p:txBody>
      </p:sp>
    </p:spTree>
    <p:extLst>
      <p:ext uri="{BB962C8B-B14F-4D97-AF65-F5344CB8AC3E}">
        <p14:creationId xmlns:p14="http://schemas.microsoft.com/office/powerpoint/2010/main" val="95386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10</a:t>
            </a:fld>
            <a:endParaRPr lang="en-GB" dirty="0"/>
          </a:p>
        </p:txBody>
      </p:sp>
    </p:spTree>
    <p:extLst>
      <p:ext uri="{BB962C8B-B14F-4D97-AF65-F5344CB8AC3E}">
        <p14:creationId xmlns:p14="http://schemas.microsoft.com/office/powerpoint/2010/main" val="573623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11</a:t>
            </a:fld>
            <a:endParaRPr lang="en-GB" dirty="0"/>
          </a:p>
        </p:txBody>
      </p:sp>
    </p:spTree>
    <p:extLst>
      <p:ext uri="{BB962C8B-B14F-4D97-AF65-F5344CB8AC3E}">
        <p14:creationId xmlns:p14="http://schemas.microsoft.com/office/powerpoint/2010/main" val="104293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12</a:t>
            </a:fld>
            <a:endParaRPr lang="en-GB" dirty="0"/>
          </a:p>
        </p:txBody>
      </p:sp>
    </p:spTree>
    <p:extLst>
      <p:ext uri="{BB962C8B-B14F-4D97-AF65-F5344CB8AC3E}">
        <p14:creationId xmlns:p14="http://schemas.microsoft.com/office/powerpoint/2010/main" val="115489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13</a:t>
            </a:fld>
            <a:endParaRPr lang="en-GB" dirty="0"/>
          </a:p>
        </p:txBody>
      </p:sp>
    </p:spTree>
    <p:extLst>
      <p:ext uri="{BB962C8B-B14F-4D97-AF65-F5344CB8AC3E}">
        <p14:creationId xmlns:p14="http://schemas.microsoft.com/office/powerpoint/2010/main" val="202283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14</a:t>
            </a:fld>
            <a:endParaRPr lang="en-GB" dirty="0"/>
          </a:p>
        </p:txBody>
      </p:sp>
    </p:spTree>
    <p:extLst>
      <p:ext uri="{BB962C8B-B14F-4D97-AF65-F5344CB8AC3E}">
        <p14:creationId xmlns:p14="http://schemas.microsoft.com/office/powerpoint/2010/main" val="336531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15</a:t>
            </a:fld>
            <a:endParaRPr lang="en-GB" dirty="0"/>
          </a:p>
        </p:txBody>
      </p:sp>
    </p:spTree>
    <p:extLst>
      <p:ext uri="{BB962C8B-B14F-4D97-AF65-F5344CB8AC3E}">
        <p14:creationId xmlns:p14="http://schemas.microsoft.com/office/powerpoint/2010/main" val="1368519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16</a:t>
            </a:fld>
            <a:endParaRPr lang="en-GB" dirty="0"/>
          </a:p>
        </p:txBody>
      </p:sp>
    </p:spTree>
    <p:extLst>
      <p:ext uri="{BB962C8B-B14F-4D97-AF65-F5344CB8AC3E}">
        <p14:creationId xmlns:p14="http://schemas.microsoft.com/office/powerpoint/2010/main" val="248314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17</a:t>
            </a:fld>
            <a:endParaRPr lang="en-GB" dirty="0"/>
          </a:p>
        </p:txBody>
      </p:sp>
    </p:spTree>
    <p:extLst>
      <p:ext uri="{BB962C8B-B14F-4D97-AF65-F5344CB8AC3E}">
        <p14:creationId xmlns:p14="http://schemas.microsoft.com/office/powerpoint/2010/main" val="187904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2</a:t>
            </a:fld>
            <a:endParaRPr lang="en-GB" dirty="0"/>
          </a:p>
        </p:txBody>
      </p:sp>
    </p:spTree>
    <p:extLst>
      <p:ext uri="{BB962C8B-B14F-4D97-AF65-F5344CB8AC3E}">
        <p14:creationId xmlns:p14="http://schemas.microsoft.com/office/powerpoint/2010/main" val="376492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3</a:t>
            </a:fld>
            <a:endParaRPr lang="en-GB" dirty="0"/>
          </a:p>
        </p:txBody>
      </p:sp>
    </p:spTree>
    <p:extLst>
      <p:ext uri="{BB962C8B-B14F-4D97-AF65-F5344CB8AC3E}">
        <p14:creationId xmlns:p14="http://schemas.microsoft.com/office/powerpoint/2010/main" val="125105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4</a:t>
            </a:fld>
            <a:endParaRPr lang="en-GB" dirty="0"/>
          </a:p>
        </p:txBody>
      </p:sp>
    </p:spTree>
    <p:extLst>
      <p:ext uri="{BB962C8B-B14F-4D97-AF65-F5344CB8AC3E}">
        <p14:creationId xmlns:p14="http://schemas.microsoft.com/office/powerpoint/2010/main" val="340014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5</a:t>
            </a:fld>
            <a:endParaRPr lang="en-GB" dirty="0"/>
          </a:p>
        </p:txBody>
      </p:sp>
    </p:spTree>
    <p:extLst>
      <p:ext uri="{BB962C8B-B14F-4D97-AF65-F5344CB8AC3E}">
        <p14:creationId xmlns:p14="http://schemas.microsoft.com/office/powerpoint/2010/main" val="396028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6</a:t>
            </a:fld>
            <a:endParaRPr lang="en-GB" dirty="0"/>
          </a:p>
        </p:txBody>
      </p:sp>
    </p:spTree>
    <p:extLst>
      <p:ext uri="{BB962C8B-B14F-4D97-AF65-F5344CB8AC3E}">
        <p14:creationId xmlns:p14="http://schemas.microsoft.com/office/powerpoint/2010/main" val="116100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7</a:t>
            </a:fld>
            <a:endParaRPr lang="en-GB" dirty="0"/>
          </a:p>
        </p:txBody>
      </p:sp>
    </p:spTree>
    <p:extLst>
      <p:ext uri="{BB962C8B-B14F-4D97-AF65-F5344CB8AC3E}">
        <p14:creationId xmlns:p14="http://schemas.microsoft.com/office/powerpoint/2010/main" val="195858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8</a:t>
            </a:fld>
            <a:endParaRPr lang="en-GB" dirty="0"/>
          </a:p>
        </p:txBody>
      </p:sp>
    </p:spTree>
    <p:extLst>
      <p:ext uri="{BB962C8B-B14F-4D97-AF65-F5344CB8AC3E}">
        <p14:creationId xmlns:p14="http://schemas.microsoft.com/office/powerpoint/2010/main" val="214009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A1A0CD-5E5A-420F-839F-8F18BA73F6AC}" type="slidenum">
              <a:rPr lang="en-GB" smtClean="0"/>
              <a:pPr/>
              <a:t>9</a:t>
            </a:fld>
            <a:endParaRPr lang="en-GB" dirty="0"/>
          </a:p>
        </p:txBody>
      </p:sp>
    </p:spTree>
    <p:extLst>
      <p:ext uri="{BB962C8B-B14F-4D97-AF65-F5344CB8AC3E}">
        <p14:creationId xmlns:p14="http://schemas.microsoft.com/office/powerpoint/2010/main" val="162128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0BF47-165A-4C1B-A8AC-06663E157E42}" type="datetimeFigureOut">
              <a:rPr lang="en-GB" smtClean="0">
                <a:solidFill>
                  <a:prstClr val="black">
                    <a:tint val="75000"/>
                  </a:prstClr>
                </a:solidFill>
              </a:rPr>
              <a:pPr/>
              <a:t>05/12/2014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99BC5-EFE6-44E3-9504-659175D45F8F}" type="slidenum">
              <a:rPr lang="en-GB" smtClean="0">
                <a:solidFill>
                  <a:prstClr val="black">
                    <a:tint val="75000"/>
                  </a:prstClr>
                </a:solidFill>
              </a:rPr>
              <a:pPr/>
              <a:t>‹nr.›</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wfot.org/aboutus/internationalliaison/internationalliaisonarticles.aspx" TargetMode="External"/><Relationship Id="rId5" Type="http://schemas.openxmlformats.org/officeDocument/2006/relationships/hyperlink" Target="http://www.euro.who.int/"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surveymonkey.com/s/otion20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bjdonline.org/e-peti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144016" y="1484784"/>
            <a:ext cx="8892480" cy="4392488"/>
          </a:xfrm>
        </p:spPr>
        <p:txBody>
          <a:bodyPr>
            <a:noAutofit/>
          </a:bodyPr>
          <a:lstStyle/>
          <a:p>
            <a:r>
              <a:rPr lang="en-AU" b="1" dirty="0" smtClean="0"/>
              <a:t>The World Federation of Occupational Therapists</a:t>
            </a:r>
            <a:br>
              <a:rPr lang="en-AU" b="1" dirty="0" smtClean="0"/>
            </a:br>
            <a:r>
              <a:rPr lang="en-AU" b="1" dirty="0" smtClean="0"/>
              <a:t>report to COTEC</a:t>
            </a:r>
            <a:br>
              <a:rPr lang="en-AU" b="1" dirty="0" smtClean="0"/>
            </a:br>
            <a:r>
              <a:rPr lang="en-AU" b="1" dirty="0" smtClean="0"/>
              <a:t>October 2014</a:t>
            </a:r>
            <a:r>
              <a:rPr lang="en-AU" sz="3200" dirty="0" smtClean="0"/>
              <a:t/>
            </a:r>
            <a:br>
              <a:rPr lang="en-AU" sz="3200" dirty="0" smtClean="0"/>
            </a:br>
            <a:r>
              <a:rPr lang="en-GB" sz="3200" b="1" dirty="0" smtClean="0">
                <a:solidFill>
                  <a:srgbClr val="105F72"/>
                </a:solidFill>
              </a:rPr>
              <a:t/>
            </a:r>
            <a:br>
              <a:rPr lang="en-GB" sz="3200" b="1" dirty="0" smtClean="0">
                <a:solidFill>
                  <a:srgbClr val="105F72"/>
                </a:solidFill>
              </a:rPr>
            </a:br>
            <a:r>
              <a:rPr lang="en-GB" sz="3200" b="1" dirty="0" smtClean="0">
                <a:solidFill>
                  <a:srgbClr val="105F72"/>
                </a:solidFill>
              </a:rPr>
              <a:t>Samantha Shann</a:t>
            </a:r>
            <a:br>
              <a:rPr lang="en-GB" sz="3200" b="1" dirty="0" smtClean="0">
                <a:solidFill>
                  <a:srgbClr val="105F72"/>
                </a:solidFill>
              </a:rPr>
            </a:br>
            <a:r>
              <a:rPr lang="en-GB" sz="3200" b="1" dirty="0" smtClean="0">
                <a:solidFill>
                  <a:srgbClr val="105F72"/>
                </a:solidFill>
              </a:rPr>
              <a:t>Vice President Finance</a:t>
            </a:r>
            <a:br>
              <a:rPr lang="en-GB" sz="3200" b="1" dirty="0" smtClean="0">
                <a:solidFill>
                  <a:srgbClr val="105F72"/>
                </a:solidFill>
              </a:rPr>
            </a:br>
            <a:endParaRPr lang="en-GB" sz="3200" b="1" dirty="0" smtClean="0">
              <a:solidFill>
                <a:srgbClr val="105F7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692696"/>
            <a:ext cx="8280920" cy="792088"/>
          </a:xfrm>
        </p:spPr>
        <p:txBody>
          <a:bodyPr>
            <a:normAutofit/>
          </a:bodyPr>
          <a:lstStyle/>
          <a:p>
            <a:r>
              <a:rPr lang="en-GB" sz="2800" b="1" dirty="0" smtClean="0">
                <a:solidFill>
                  <a:srgbClr val="105F72"/>
                </a:solidFill>
              </a:rPr>
              <a:t>WHO EUROPE – HEALTH 2020</a:t>
            </a:r>
            <a:endParaRPr lang="en-GB" sz="2800" b="1" dirty="0">
              <a:solidFill>
                <a:srgbClr val="105F72"/>
              </a:solidFill>
            </a:endParaRPr>
          </a:p>
        </p:txBody>
      </p:sp>
      <p:sp>
        <p:nvSpPr>
          <p:cNvPr id="7" name="TextBox 6"/>
          <p:cNvSpPr txBox="1"/>
          <p:nvPr/>
        </p:nvSpPr>
        <p:spPr>
          <a:xfrm>
            <a:off x="467544" y="1916832"/>
            <a:ext cx="8280920" cy="430887"/>
          </a:xfrm>
          <a:prstGeom prst="rect">
            <a:avLst/>
          </a:prstGeom>
          <a:noFill/>
        </p:spPr>
        <p:txBody>
          <a:bodyPr wrap="square" rtlCol="0">
            <a:spAutoFit/>
          </a:bodyPr>
          <a:lstStyle/>
          <a:p>
            <a:r>
              <a:rPr lang="en-GB" sz="2200" dirty="0" smtClean="0"/>
              <a:t>Liaise with WHO</a:t>
            </a:r>
          </a:p>
        </p:txBody>
      </p:sp>
      <p:pic>
        <p:nvPicPr>
          <p:cNvPr id="1027" name="Picture 3"/>
          <p:cNvPicPr>
            <a:picLocks noChangeAspect="1" noChangeArrowheads="1"/>
          </p:cNvPicPr>
          <p:nvPr/>
        </p:nvPicPr>
        <p:blipFill>
          <a:blip r:embed="rId4" cstate="print"/>
          <a:srcRect/>
          <a:stretch>
            <a:fillRect/>
          </a:stretch>
        </p:blipFill>
        <p:spPr bwMode="auto">
          <a:xfrm>
            <a:off x="395536" y="1772816"/>
            <a:ext cx="3240360" cy="4578614"/>
          </a:xfrm>
          <a:prstGeom prst="rect">
            <a:avLst/>
          </a:prstGeom>
          <a:noFill/>
          <a:ln w="9525">
            <a:noFill/>
            <a:miter lim="800000"/>
            <a:headEnd/>
            <a:tailEnd/>
          </a:ln>
        </p:spPr>
      </p:pic>
      <p:sp>
        <p:nvSpPr>
          <p:cNvPr id="9" name="Rectangle 8"/>
          <p:cNvSpPr/>
          <p:nvPr/>
        </p:nvSpPr>
        <p:spPr>
          <a:xfrm>
            <a:off x="3851920" y="1484784"/>
            <a:ext cx="4824536" cy="5262979"/>
          </a:xfrm>
          <a:prstGeom prst="rect">
            <a:avLst/>
          </a:prstGeom>
        </p:spPr>
        <p:txBody>
          <a:bodyPr wrap="square">
            <a:spAutoFit/>
          </a:bodyPr>
          <a:lstStyle/>
          <a:p>
            <a:r>
              <a:rPr lang="en-GB" sz="2800" dirty="0" smtClean="0"/>
              <a:t>European health policy framework which aims to support action across government and society to: “significantly improve the </a:t>
            </a:r>
            <a:r>
              <a:rPr lang="en-GB" sz="2800" b="1" dirty="0" smtClean="0"/>
              <a:t>health and well-being </a:t>
            </a:r>
            <a:r>
              <a:rPr lang="en-GB" sz="2800" dirty="0" smtClean="0"/>
              <a:t>of populations, reduce health inequalities, strengthen public health and ensure people-centred health systems that are universal, equitable, sustainable and of high quality”.</a:t>
            </a:r>
          </a:p>
        </p:txBody>
      </p:sp>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692696"/>
            <a:ext cx="8280920" cy="792088"/>
          </a:xfrm>
        </p:spPr>
        <p:txBody>
          <a:bodyPr>
            <a:normAutofit/>
          </a:bodyPr>
          <a:lstStyle/>
          <a:p>
            <a:r>
              <a:rPr lang="en-GB" sz="2800" b="1" dirty="0" smtClean="0">
                <a:solidFill>
                  <a:srgbClr val="105F72"/>
                </a:solidFill>
              </a:rPr>
              <a:t>WHO EUROPE – HEALTH 2020</a:t>
            </a:r>
            <a:endParaRPr lang="en-GB" sz="2800" b="1" dirty="0">
              <a:solidFill>
                <a:srgbClr val="105F72"/>
              </a:solidFill>
            </a:endParaRPr>
          </a:p>
        </p:txBody>
      </p:sp>
      <p:sp>
        <p:nvSpPr>
          <p:cNvPr id="7" name="TextBox 6"/>
          <p:cNvSpPr txBox="1"/>
          <p:nvPr/>
        </p:nvSpPr>
        <p:spPr>
          <a:xfrm>
            <a:off x="467544" y="1916832"/>
            <a:ext cx="8280920" cy="430887"/>
          </a:xfrm>
          <a:prstGeom prst="rect">
            <a:avLst/>
          </a:prstGeom>
          <a:noFill/>
        </p:spPr>
        <p:txBody>
          <a:bodyPr wrap="square" rtlCol="0">
            <a:spAutoFit/>
          </a:bodyPr>
          <a:lstStyle/>
          <a:p>
            <a:r>
              <a:rPr lang="en-GB" sz="2200" dirty="0" smtClean="0"/>
              <a:t>Liaise with WHO</a:t>
            </a:r>
          </a:p>
        </p:txBody>
      </p:sp>
      <p:pic>
        <p:nvPicPr>
          <p:cNvPr id="1027" name="Picture 3"/>
          <p:cNvPicPr>
            <a:picLocks noChangeAspect="1" noChangeArrowheads="1"/>
          </p:cNvPicPr>
          <p:nvPr/>
        </p:nvPicPr>
        <p:blipFill>
          <a:blip r:embed="rId4" cstate="print"/>
          <a:srcRect/>
          <a:stretch>
            <a:fillRect/>
          </a:stretch>
        </p:blipFill>
        <p:spPr bwMode="auto">
          <a:xfrm>
            <a:off x="395536" y="1772816"/>
            <a:ext cx="3240360" cy="4578614"/>
          </a:xfrm>
          <a:prstGeom prst="rect">
            <a:avLst/>
          </a:prstGeom>
          <a:noFill/>
          <a:ln w="9525">
            <a:noFill/>
            <a:miter lim="800000"/>
            <a:headEnd/>
            <a:tailEnd/>
          </a:ln>
        </p:spPr>
      </p:pic>
      <p:sp>
        <p:nvSpPr>
          <p:cNvPr id="8" name="Rectangle 7"/>
          <p:cNvSpPr/>
          <p:nvPr/>
        </p:nvSpPr>
        <p:spPr>
          <a:xfrm>
            <a:off x="3851920" y="2060848"/>
            <a:ext cx="4968552" cy="3539430"/>
          </a:xfrm>
          <a:prstGeom prst="rect">
            <a:avLst/>
          </a:prstGeom>
        </p:spPr>
        <p:txBody>
          <a:bodyPr wrap="square">
            <a:spAutoFit/>
          </a:bodyPr>
          <a:lstStyle/>
          <a:p>
            <a:r>
              <a:rPr lang="en-GB" sz="2400" dirty="0" smtClean="0"/>
              <a:t> </a:t>
            </a:r>
            <a:r>
              <a:rPr lang="en-GB" sz="2800" dirty="0" smtClean="0"/>
              <a:t>Investing for healthy people and empowering communities.</a:t>
            </a:r>
          </a:p>
          <a:p>
            <a:endParaRPr lang="en-GB" sz="2800" dirty="0" smtClean="0"/>
          </a:p>
          <a:p>
            <a:r>
              <a:rPr lang="en-GB" sz="2800" dirty="0" smtClean="0"/>
              <a:t>Strong emphasis on people and people-centred policies and systems through a life course approach with special concern for the disadvantaged.</a:t>
            </a:r>
            <a:endParaRPr lang="en-GB" sz="2800" dirty="0"/>
          </a:p>
        </p:txBody>
      </p:sp>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692696"/>
            <a:ext cx="8280920" cy="792088"/>
          </a:xfrm>
        </p:spPr>
        <p:txBody>
          <a:bodyPr>
            <a:normAutofit/>
          </a:bodyPr>
          <a:lstStyle/>
          <a:p>
            <a:r>
              <a:rPr lang="en-GB" sz="2800" b="1" dirty="0" smtClean="0">
                <a:solidFill>
                  <a:srgbClr val="105F72"/>
                </a:solidFill>
              </a:rPr>
              <a:t>WHO EUROPE – HEALTH 2020</a:t>
            </a:r>
            <a:endParaRPr lang="en-GB" sz="2800" b="1" dirty="0">
              <a:solidFill>
                <a:srgbClr val="105F72"/>
              </a:solidFill>
            </a:endParaRPr>
          </a:p>
        </p:txBody>
      </p:sp>
      <p:sp>
        <p:nvSpPr>
          <p:cNvPr id="7" name="TextBox 6"/>
          <p:cNvSpPr txBox="1"/>
          <p:nvPr/>
        </p:nvSpPr>
        <p:spPr>
          <a:xfrm>
            <a:off x="467544" y="1916832"/>
            <a:ext cx="8280920" cy="430887"/>
          </a:xfrm>
          <a:prstGeom prst="rect">
            <a:avLst/>
          </a:prstGeom>
          <a:noFill/>
        </p:spPr>
        <p:txBody>
          <a:bodyPr wrap="square" rtlCol="0">
            <a:spAutoFit/>
          </a:bodyPr>
          <a:lstStyle/>
          <a:p>
            <a:r>
              <a:rPr lang="en-GB" sz="2200" dirty="0" smtClean="0"/>
              <a:t>Liaise with WHO</a:t>
            </a:r>
          </a:p>
        </p:txBody>
      </p:sp>
      <p:pic>
        <p:nvPicPr>
          <p:cNvPr id="1027" name="Picture 3"/>
          <p:cNvPicPr>
            <a:picLocks noChangeAspect="1" noChangeArrowheads="1"/>
          </p:cNvPicPr>
          <p:nvPr/>
        </p:nvPicPr>
        <p:blipFill>
          <a:blip r:embed="rId4" cstate="print"/>
          <a:srcRect/>
          <a:stretch>
            <a:fillRect/>
          </a:stretch>
        </p:blipFill>
        <p:spPr bwMode="auto">
          <a:xfrm>
            <a:off x="395536" y="1772816"/>
            <a:ext cx="2955752" cy="4176464"/>
          </a:xfrm>
          <a:prstGeom prst="rect">
            <a:avLst/>
          </a:prstGeom>
          <a:noFill/>
          <a:ln w="9525">
            <a:noFill/>
            <a:miter lim="800000"/>
            <a:headEnd/>
            <a:tailEnd/>
          </a:ln>
        </p:spPr>
      </p:pic>
      <p:sp>
        <p:nvSpPr>
          <p:cNvPr id="9" name="Rectangle 8"/>
          <p:cNvSpPr/>
          <p:nvPr/>
        </p:nvSpPr>
        <p:spPr>
          <a:xfrm>
            <a:off x="3563888" y="1484784"/>
            <a:ext cx="5328592" cy="5262979"/>
          </a:xfrm>
          <a:prstGeom prst="rect">
            <a:avLst/>
          </a:prstGeom>
        </p:spPr>
        <p:txBody>
          <a:bodyPr wrap="square">
            <a:spAutoFit/>
          </a:bodyPr>
          <a:lstStyle/>
          <a:p>
            <a:r>
              <a:rPr lang="en-GB" sz="2800" dirty="0" smtClean="0"/>
              <a:t>• The right to health and universal coverage</a:t>
            </a:r>
          </a:p>
          <a:p>
            <a:r>
              <a:rPr lang="en-GB" sz="2800" dirty="0" smtClean="0"/>
              <a:t>• People and communities</a:t>
            </a:r>
          </a:p>
          <a:p>
            <a:r>
              <a:rPr lang="en-GB" sz="2800" dirty="0" smtClean="0"/>
              <a:t>• Tackling inequities</a:t>
            </a:r>
          </a:p>
          <a:p>
            <a:r>
              <a:rPr lang="en-GB" sz="2800" dirty="0" smtClean="0"/>
              <a:t>• Whole of society and whole of government approaches</a:t>
            </a:r>
          </a:p>
          <a:p>
            <a:r>
              <a:rPr lang="en-GB" sz="2800" dirty="0" smtClean="0"/>
              <a:t>• Health systems and public health capacities and performance</a:t>
            </a:r>
          </a:p>
          <a:p>
            <a:r>
              <a:rPr lang="en-GB" sz="2800" dirty="0" smtClean="0"/>
              <a:t>• Integrated approaches for tackling public health challenges</a:t>
            </a:r>
          </a:p>
          <a:p>
            <a:r>
              <a:rPr lang="en-GB" sz="2800" dirty="0" smtClean="0"/>
              <a:t>• Leadership sustainable and of high quality</a:t>
            </a:r>
          </a:p>
        </p:txBody>
      </p:sp>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692696"/>
            <a:ext cx="8280920" cy="792088"/>
          </a:xfrm>
        </p:spPr>
        <p:txBody>
          <a:bodyPr>
            <a:normAutofit/>
          </a:bodyPr>
          <a:lstStyle/>
          <a:p>
            <a:r>
              <a:rPr lang="en-GB" sz="2800" b="1" dirty="0" smtClean="0">
                <a:solidFill>
                  <a:srgbClr val="105F72"/>
                </a:solidFill>
              </a:rPr>
              <a:t>WHO EUROPE – HEALTH 2020</a:t>
            </a:r>
            <a:endParaRPr lang="en-GB" sz="2800" b="1" dirty="0">
              <a:solidFill>
                <a:srgbClr val="105F72"/>
              </a:solidFill>
            </a:endParaRPr>
          </a:p>
        </p:txBody>
      </p:sp>
      <p:sp>
        <p:nvSpPr>
          <p:cNvPr id="7" name="TextBox 6"/>
          <p:cNvSpPr txBox="1"/>
          <p:nvPr/>
        </p:nvSpPr>
        <p:spPr>
          <a:xfrm>
            <a:off x="467544" y="1916832"/>
            <a:ext cx="8280920" cy="430887"/>
          </a:xfrm>
          <a:prstGeom prst="rect">
            <a:avLst/>
          </a:prstGeom>
          <a:noFill/>
        </p:spPr>
        <p:txBody>
          <a:bodyPr wrap="square" rtlCol="0">
            <a:spAutoFit/>
          </a:bodyPr>
          <a:lstStyle/>
          <a:p>
            <a:r>
              <a:rPr lang="en-GB" sz="2200" dirty="0" smtClean="0"/>
              <a:t>Liaise with WHO</a:t>
            </a:r>
          </a:p>
        </p:txBody>
      </p:sp>
      <p:pic>
        <p:nvPicPr>
          <p:cNvPr id="1027" name="Picture 3"/>
          <p:cNvPicPr>
            <a:picLocks noChangeAspect="1" noChangeArrowheads="1"/>
          </p:cNvPicPr>
          <p:nvPr/>
        </p:nvPicPr>
        <p:blipFill>
          <a:blip r:embed="rId4" cstate="print"/>
          <a:srcRect/>
          <a:stretch>
            <a:fillRect/>
          </a:stretch>
        </p:blipFill>
        <p:spPr bwMode="auto">
          <a:xfrm>
            <a:off x="395536" y="1772816"/>
            <a:ext cx="3240360" cy="4578614"/>
          </a:xfrm>
          <a:prstGeom prst="rect">
            <a:avLst/>
          </a:prstGeom>
          <a:noFill/>
          <a:ln w="9525">
            <a:noFill/>
            <a:miter lim="800000"/>
            <a:headEnd/>
            <a:tailEnd/>
          </a:ln>
        </p:spPr>
      </p:pic>
      <p:sp>
        <p:nvSpPr>
          <p:cNvPr id="9" name="Rectangle 8"/>
          <p:cNvSpPr/>
          <p:nvPr/>
        </p:nvSpPr>
        <p:spPr>
          <a:xfrm>
            <a:off x="3851920" y="2060848"/>
            <a:ext cx="4824536" cy="3970318"/>
          </a:xfrm>
          <a:prstGeom prst="rect">
            <a:avLst/>
          </a:prstGeom>
        </p:spPr>
        <p:txBody>
          <a:bodyPr wrap="square">
            <a:spAutoFit/>
          </a:bodyPr>
          <a:lstStyle/>
          <a:p>
            <a:r>
              <a:rPr lang="en-GB" sz="2800" dirty="0" smtClean="0"/>
              <a:t>Related documents &amp; work:</a:t>
            </a:r>
          </a:p>
          <a:p>
            <a:endParaRPr lang="en-GB" sz="2800" dirty="0" smtClean="0"/>
          </a:p>
          <a:p>
            <a:pPr>
              <a:buFont typeface="Arial" pitchFamily="34" charset="0"/>
              <a:buChar char="•"/>
            </a:pPr>
            <a:r>
              <a:rPr lang="en-GB" sz="2800" dirty="0" smtClean="0"/>
              <a:t> Action plan for mental health</a:t>
            </a:r>
          </a:p>
          <a:p>
            <a:pPr>
              <a:buFont typeface="Arial" pitchFamily="34" charset="0"/>
              <a:buChar char="•"/>
            </a:pPr>
            <a:r>
              <a:rPr lang="en-GB" sz="2800" dirty="0" smtClean="0"/>
              <a:t> Action plan for healthy ageing</a:t>
            </a:r>
          </a:p>
          <a:p>
            <a:pPr>
              <a:buFont typeface="Arial" pitchFamily="34" charset="0"/>
              <a:buChar char="•"/>
            </a:pPr>
            <a:r>
              <a:rPr lang="en-GB" sz="2800" dirty="0" smtClean="0"/>
              <a:t> Action plan for child and adolescent health</a:t>
            </a:r>
          </a:p>
          <a:p>
            <a:pPr>
              <a:buFont typeface="Arial" pitchFamily="34" charset="0"/>
              <a:buChar char="•"/>
            </a:pPr>
            <a:r>
              <a:rPr lang="en-GB" sz="2800" dirty="0" smtClean="0"/>
              <a:t> Clear focus on non communicable diseases</a:t>
            </a:r>
          </a:p>
          <a:p>
            <a:pPr>
              <a:buFont typeface="Arial" pitchFamily="34" charset="0"/>
              <a:buChar char="•"/>
            </a:pPr>
            <a:r>
              <a:rPr lang="en-GB" sz="2800" dirty="0" smtClean="0"/>
              <a:t> Integrated health care systems</a:t>
            </a:r>
          </a:p>
        </p:txBody>
      </p:sp>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692696"/>
            <a:ext cx="8280920" cy="792088"/>
          </a:xfrm>
        </p:spPr>
        <p:txBody>
          <a:bodyPr>
            <a:normAutofit/>
          </a:bodyPr>
          <a:lstStyle/>
          <a:p>
            <a:r>
              <a:rPr lang="en-GB" sz="2800" b="1" dirty="0" smtClean="0">
                <a:solidFill>
                  <a:srgbClr val="105F72"/>
                </a:solidFill>
              </a:rPr>
              <a:t>WHO EUROPE – HEALTH 2020</a:t>
            </a:r>
            <a:endParaRPr lang="en-GB" sz="2800" b="1" dirty="0">
              <a:solidFill>
                <a:srgbClr val="105F72"/>
              </a:solidFill>
            </a:endParaRPr>
          </a:p>
        </p:txBody>
      </p:sp>
      <p:sp>
        <p:nvSpPr>
          <p:cNvPr id="7" name="TextBox 6"/>
          <p:cNvSpPr txBox="1"/>
          <p:nvPr/>
        </p:nvSpPr>
        <p:spPr>
          <a:xfrm>
            <a:off x="467544" y="1916832"/>
            <a:ext cx="8280920" cy="430887"/>
          </a:xfrm>
          <a:prstGeom prst="rect">
            <a:avLst/>
          </a:prstGeom>
          <a:noFill/>
        </p:spPr>
        <p:txBody>
          <a:bodyPr wrap="square" rtlCol="0">
            <a:spAutoFit/>
          </a:bodyPr>
          <a:lstStyle/>
          <a:p>
            <a:r>
              <a:rPr lang="en-GB" sz="2200" dirty="0" smtClean="0"/>
              <a:t>Liaise with WHO</a:t>
            </a:r>
          </a:p>
        </p:txBody>
      </p:sp>
      <p:pic>
        <p:nvPicPr>
          <p:cNvPr id="1027" name="Picture 3"/>
          <p:cNvPicPr>
            <a:picLocks noChangeAspect="1" noChangeArrowheads="1"/>
          </p:cNvPicPr>
          <p:nvPr/>
        </p:nvPicPr>
        <p:blipFill>
          <a:blip r:embed="rId4" cstate="print"/>
          <a:srcRect/>
          <a:stretch>
            <a:fillRect/>
          </a:stretch>
        </p:blipFill>
        <p:spPr bwMode="auto">
          <a:xfrm>
            <a:off x="395536" y="1772816"/>
            <a:ext cx="3240360" cy="4578614"/>
          </a:xfrm>
          <a:prstGeom prst="rect">
            <a:avLst/>
          </a:prstGeom>
          <a:noFill/>
          <a:ln w="9525">
            <a:noFill/>
            <a:miter lim="800000"/>
            <a:headEnd/>
            <a:tailEnd/>
          </a:ln>
        </p:spPr>
      </p:pic>
      <p:sp>
        <p:nvSpPr>
          <p:cNvPr id="9" name="Rectangle 8"/>
          <p:cNvSpPr/>
          <p:nvPr/>
        </p:nvSpPr>
        <p:spPr>
          <a:xfrm>
            <a:off x="3851920" y="2060848"/>
            <a:ext cx="4824536" cy="3970318"/>
          </a:xfrm>
          <a:prstGeom prst="rect">
            <a:avLst/>
          </a:prstGeom>
        </p:spPr>
        <p:txBody>
          <a:bodyPr wrap="square">
            <a:spAutoFit/>
          </a:bodyPr>
          <a:lstStyle/>
          <a:p>
            <a:r>
              <a:rPr lang="en-GB" sz="2800" dirty="0" smtClean="0"/>
              <a:t>Actions:</a:t>
            </a:r>
          </a:p>
          <a:p>
            <a:pPr>
              <a:buFont typeface="Arial" pitchFamily="34" charset="0"/>
              <a:buChar char="•"/>
            </a:pPr>
            <a:r>
              <a:rPr lang="en-GB" sz="2800" dirty="0" smtClean="0"/>
              <a:t> WFOT &amp; COTEC will be part of the main agenda for the 65</a:t>
            </a:r>
            <a:r>
              <a:rPr lang="en-GB" sz="2800" baseline="30000" dirty="0" smtClean="0"/>
              <a:t>th</a:t>
            </a:r>
            <a:r>
              <a:rPr lang="en-GB" sz="2800" dirty="0" smtClean="0"/>
              <a:t> Regional Committee Europe</a:t>
            </a:r>
          </a:p>
          <a:p>
            <a:endParaRPr lang="en-GB" sz="2800" dirty="0" smtClean="0"/>
          </a:p>
          <a:p>
            <a:pPr>
              <a:buFont typeface="Arial" pitchFamily="34" charset="0"/>
              <a:buChar char="•"/>
            </a:pPr>
            <a:r>
              <a:rPr lang="en-GB" sz="2800" dirty="0" smtClean="0"/>
              <a:t> We need examples of what OT’s across Europe are dong to meet the outcomes &amp; targets of Health 2020</a:t>
            </a:r>
          </a:p>
        </p:txBody>
      </p:sp>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692696"/>
            <a:ext cx="8280920" cy="792088"/>
          </a:xfrm>
        </p:spPr>
        <p:txBody>
          <a:bodyPr>
            <a:normAutofit/>
          </a:bodyPr>
          <a:lstStyle/>
          <a:p>
            <a:r>
              <a:rPr lang="en-GB" sz="2800" b="1" dirty="0" smtClean="0">
                <a:solidFill>
                  <a:srgbClr val="105F72"/>
                </a:solidFill>
              </a:rPr>
              <a:t>WHO EUROPE – HEALTH 2020</a:t>
            </a:r>
            <a:endParaRPr lang="en-GB" sz="2800" b="1" dirty="0">
              <a:solidFill>
                <a:srgbClr val="105F72"/>
              </a:solidFill>
            </a:endParaRPr>
          </a:p>
        </p:txBody>
      </p:sp>
      <p:sp>
        <p:nvSpPr>
          <p:cNvPr id="7" name="TextBox 6"/>
          <p:cNvSpPr txBox="1"/>
          <p:nvPr/>
        </p:nvSpPr>
        <p:spPr>
          <a:xfrm>
            <a:off x="467544" y="1916832"/>
            <a:ext cx="8280920" cy="430887"/>
          </a:xfrm>
          <a:prstGeom prst="rect">
            <a:avLst/>
          </a:prstGeom>
          <a:noFill/>
        </p:spPr>
        <p:txBody>
          <a:bodyPr wrap="square" rtlCol="0">
            <a:spAutoFit/>
          </a:bodyPr>
          <a:lstStyle/>
          <a:p>
            <a:r>
              <a:rPr lang="en-GB" sz="2200" dirty="0" smtClean="0"/>
              <a:t>Liaise with WHO</a:t>
            </a:r>
          </a:p>
        </p:txBody>
      </p:sp>
      <p:pic>
        <p:nvPicPr>
          <p:cNvPr id="1027" name="Picture 3"/>
          <p:cNvPicPr>
            <a:picLocks noChangeAspect="1" noChangeArrowheads="1"/>
          </p:cNvPicPr>
          <p:nvPr/>
        </p:nvPicPr>
        <p:blipFill>
          <a:blip r:embed="rId4" cstate="print"/>
          <a:srcRect/>
          <a:stretch>
            <a:fillRect/>
          </a:stretch>
        </p:blipFill>
        <p:spPr bwMode="auto">
          <a:xfrm>
            <a:off x="323528" y="2060848"/>
            <a:ext cx="2446140" cy="3456384"/>
          </a:xfrm>
          <a:prstGeom prst="rect">
            <a:avLst/>
          </a:prstGeom>
          <a:noFill/>
          <a:ln w="9525">
            <a:noFill/>
            <a:miter lim="800000"/>
            <a:headEnd/>
            <a:tailEnd/>
          </a:ln>
        </p:spPr>
      </p:pic>
      <p:sp>
        <p:nvSpPr>
          <p:cNvPr id="9" name="Rectangle 8"/>
          <p:cNvSpPr/>
          <p:nvPr/>
        </p:nvSpPr>
        <p:spPr>
          <a:xfrm>
            <a:off x="2915816" y="1484784"/>
            <a:ext cx="6048672" cy="5693866"/>
          </a:xfrm>
          <a:prstGeom prst="rect">
            <a:avLst/>
          </a:prstGeom>
        </p:spPr>
        <p:txBody>
          <a:bodyPr wrap="square">
            <a:spAutoFit/>
          </a:bodyPr>
          <a:lstStyle/>
          <a:p>
            <a:r>
              <a:rPr lang="en-GB" sz="2800" dirty="0" smtClean="0"/>
              <a:t>Actions:</a:t>
            </a:r>
          </a:p>
          <a:p>
            <a:pPr>
              <a:buFont typeface="Arial" pitchFamily="34" charset="0"/>
              <a:buChar char="•"/>
            </a:pPr>
            <a:r>
              <a:rPr lang="en-GB" sz="2800" dirty="0" smtClean="0"/>
              <a:t> case study format will be emailed to national associations once received from WHO</a:t>
            </a:r>
          </a:p>
          <a:p>
            <a:pPr>
              <a:buFont typeface="Arial" pitchFamily="34" charset="0"/>
              <a:buChar char="•"/>
            </a:pPr>
            <a:r>
              <a:rPr lang="en-GB" sz="2800" dirty="0" smtClean="0"/>
              <a:t> can start now by familiarising ourselves  with the relevant WHO documents</a:t>
            </a:r>
          </a:p>
          <a:p>
            <a:pPr>
              <a:buFont typeface="Arial" pitchFamily="34" charset="0"/>
              <a:buChar char="•"/>
            </a:pPr>
            <a:r>
              <a:rPr lang="en-GB" sz="2800" dirty="0" smtClean="0"/>
              <a:t> </a:t>
            </a:r>
            <a:r>
              <a:rPr lang="en-GB" sz="2800" dirty="0" smtClean="0">
                <a:hlinkClick r:id="rId5"/>
              </a:rPr>
              <a:t>http://www.euro.who.int</a:t>
            </a:r>
            <a:r>
              <a:rPr lang="en-GB" sz="2800" dirty="0" smtClean="0"/>
              <a:t> </a:t>
            </a:r>
          </a:p>
          <a:p>
            <a:pPr>
              <a:buFont typeface="Arial" pitchFamily="34" charset="0"/>
              <a:buChar char="•"/>
            </a:pPr>
            <a:r>
              <a:rPr lang="en-GB" sz="2800" dirty="0" smtClean="0"/>
              <a:t> </a:t>
            </a:r>
            <a:r>
              <a:rPr lang="en-US" sz="2800" dirty="0" smtClean="0"/>
              <a:t>Copies of WFOT Statements can be found at: </a:t>
            </a:r>
            <a:r>
              <a:rPr lang="fr-FR" sz="2800" u="sng" dirty="0" smtClean="0">
                <a:hlinkClick r:id="rId6"/>
              </a:rPr>
              <a:t>http://www.wfot.org/AboutUs/InternationalLiaison/InternationalLiaisonArticles.aspx</a:t>
            </a:r>
            <a:endParaRPr lang="en-GB" sz="2800" dirty="0" smtClean="0"/>
          </a:p>
          <a:p>
            <a:pPr>
              <a:buFont typeface="Arial" pitchFamily="34" charset="0"/>
              <a:buChar char="•"/>
            </a:pPr>
            <a:endParaRPr lang="en-GB" sz="2800" dirty="0" smtClean="0"/>
          </a:p>
        </p:txBody>
      </p:sp>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980728"/>
            <a:ext cx="8280920" cy="774720"/>
          </a:xfrm>
        </p:spPr>
        <p:txBody>
          <a:bodyPr>
            <a:normAutofit/>
          </a:bodyPr>
          <a:lstStyle/>
          <a:p>
            <a:r>
              <a:rPr lang="en-GB" sz="2800" b="1" dirty="0" smtClean="0">
                <a:solidFill>
                  <a:srgbClr val="105F72"/>
                </a:solidFill>
              </a:rPr>
              <a:t>PROMOTION</a:t>
            </a:r>
            <a:endParaRPr lang="en-GB" sz="2800" b="1" dirty="0">
              <a:solidFill>
                <a:srgbClr val="105F72"/>
              </a:solidFill>
            </a:endParaRPr>
          </a:p>
        </p:txBody>
      </p:sp>
      <p:sp>
        <p:nvSpPr>
          <p:cNvPr id="12" name="Rectangle 11"/>
          <p:cNvSpPr/>
          <p:nvPr/>
        </p:nvSpPr>
        <p:spPr>
          <a:xfrm>
            <a:off x="467544" y="1772816"/>
            <a:ext cx="8352928" cy="523220"/>
          </a:xfrm>
          <a:prstGeom prst="rect">
            <a:avLst/>
          </a:prstGeom>
        </p:spPr>
        <p:txBody>
          <a:bodyPr wrap="square">
            <a:spAutoFit/>
          </a:bodyPr>
          <a:lstStyle/>
          <a:p>
            <a:pPr algn="ctr"/>
            <a:r>
              <a:rPr lang="en-GB" sz="2800" b="1" dirty="0" smtClean="0">
                <a:solidFill>
                  <a:srgbClr val="105F72"/>
                </a:solidFill>
              </a:rPr>
              <a:t>World Occupational Therapy Day – 27</a:t>
            </a:r>
            <a:r>
              <a:rPr lang="en-GB" sz="2800" b="1" baseline="30000" dirty="0" smtClean="0">
                <a:solidFill>
                  <a:srgbClr val="105F72"/>
                </a:solidFill>
              </a:rPr>
              <a:t>th</a:t>
            </a:r>
            <a:r>
              <a:rPr lang="en-GB" sz="2800" b="1" dirty="0" smtClean="0">
                <a:solidFill>
                  <a:srgbClr val="105F72"/>
                </a:solidFill>
              </a:rPr>
              <a:t> October</a:t>
            </a:r>
          </a:p>
        </p:txBody>
      </p:sp>
      <p:sp>
        <p:nvSpPr>
          <p:cNvPr id="13" name="Rectangle 12"/>
          <p:cNvSpPr/>
          <p:nvPr/>
        </p:nvSpPr>
        <p:spPr>
          <a:xfrm>
            <a:off x="1115616" y="2690336"/>
            <a:ext cx="7056784" cy="2308324"/>
          </a:xfrm>
          <a:prstGeom prst="rect">
            <a:avLst/>
          </a:prstGeom>
        </p:spPr>
        <p:txBody>
          <a:bodyPr wrap="square">
            <a:spAutoFit/>
          </a:bodyPr>
          <a:lstStyle/>
          <a:p>
            <a:r>
              <a:rPr lang="en-AU" sz="2400" b="1" dirty="0" smtClean="0"/>
              <a:t>World Occupational Therapy Day</a:t>
            </a:r>
            <a:r>
              <a:rPr lang="en-AU" sz="2400" dirty="0" smtClean="0"/>
              <a:t> was first launched on 27</a:t>
            </a:r>
            <a:r>
              <a:rPr lang="en-AU" sz="2400" baseline="30000" dirty="0" smtClean="0"/>
              <a:t>th</a:t>
            </a:r>
            <a:r>
              <a:rPr lang="en-AU" sz="2400" dirty="0" smtClean="0"/>
              <a:t> October 2010. Since then, it has become an important date  in the occupational therapy calendar to promote and celebrate the profession internationally</a:t>
            </a:r>
          </a:p>
          <a:p>
            <a:endParaRPr lang="en-AU" sz="2400" dirty="0" smtClean="0"/>
          </a:p>
          <a:p>
            <a:r>
              <a:rPr lang="en-AU" sz="2400" dirty="0" smtClean="0"/>
              <a:t>What are you doing this year?</a:t>
            </a:r>
            <a:endParaRPr lang="en-GB" sz="2400" dirty="0"/>
          </a:p>
        </p:txBody>
      </p:sp>
      <p:pic>
        <p:nvPicPr>
          <p:cNvPr id="14337" name="Picture 1"/>
          <p:cNvPicPr>
            <a:picLocks noChangeAspect="1" noChangeArrowheads="1"/>
          </p:cNvPicPr>
          <p:nvPr/>
        </p:nvPicPr>
        <p:blipFill>
          <a:blip r:embed="rId4" cstate="print"/>
          <a:srcRect/>
          <a:stretch>
            <a:fillRect/>
          </a:stretch>
        </p:blipFill>
        <p:spPr bwMode="auto">
          <a:xfrm>
            <a:off x="2771800" y="4941168"/>
            <a:ext cx="3672408" cy="148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980728"/>
            <a:ext cx="8280920" cy="774720"/>
          </a:xfrm>
        </p:spPr>
        <p:txBody>
          <a:bodyPr>
            <a:normAutofit/>
          </a:bodyPr>
          <a:lstStyle/>
          <a:p>
            <a:r>
              <a:rPr lang="en-GB" sz="2800" b="1" dirty="0" smtClean="0">
                <a:solidFill>
                  <a:srgbClr val="105F72"/>
                </a:solidFill>
              </a:rPr>
              <a:t>RESOURCES - COMMUNICATION</a:t>
            </a:r>
            <a:endParaRPr lang="en-GB" sz="2800" b="1" dirty="0">
              <a:solidFill>
                <a:srgbClr val="105F72"/>
              </a:solidFill>
            </a:endParaRPr>
          </a:p>
        </p:txBody>
      </p:sp>
      <p:sp>
        <p:nvSpPr>
          <p:cNvPr id="16" name="TextBox 15"/>
          <p:cNvSpPr txBox="1"/>
          <p:nvPr/>
        </p:nvSpPr>
        <p:spPr>
          <a:xfrm>
            <a:off x="3779912" y="2083445"/>
            <a:ext cx="2808312" cy="584775"/>
          </a:xfrm>
          <a:prstGeom prst="rect">
            <a:avLst/>
          </a:prstGeom>
          <a:noFill/>
        </p:spPr>
        <p:txBody>
          <a:bodyPr wrap="square" rtlCol="0">
            <a:spAutoFit/>
          </a:bodyPr>
          <a:lstStyle/>
          <a:p>
            <a:r>
              <a:rPr lang="en-GB" sz="3200" b="1" dirty="0" smtClean="0">
                <a:solidFill>
                  <a:srgbClr val="105F72"/>
                </a:solidFill>
              </a:rPr>
              <a:t>www.wfot.org</a:t>
            </a:r>
            <a:endParaRPr lang="en-GB" sz="3200" b="1" dirty="0">
              <a:solidFill>
                <a:srgbClr val="105F72"/>
              </a:solidFill>
            </a:endParaRPr>
          </a:p>
        </p:txBody>
      </p:sp>
      <p:sp>
        <p:nvSpPr>
          <p:cNvPr id="17" name="TextBox 16"/>
          <p:cNvSpPr txBox="1"/>
          <p:nvPr/>
        </p:nvSpPr>
        <p:spPr>
          <a:xfrm>
            <a:off x="3779912" y="3314938"/>
            <a:ext cx="5184576" cy="584775"/>
          </a:xfrm>
          <a:prstGeom prst="rect">
            <a:avLst/>
          </a:prstGeom>
          <a:noFill/>
        </p:spPr>
        <p:txBody>
          <a:bodyPr wrap="square" rtlCol="0">
            <a:spAutoFit/>
          </a:bodyPr>
          <a:lstStyle/>
          <a:p>
            <a:r>
              <a:rPr lang="en-GB" sz="3200" b="1" dirty="0" smtClean="0">
                <a:solidFill>
                  <a:srgbClr val="105F72"/>
                </a:solidFill>
              </a:rPr>
              <a:t>www.facebook.com/thewfot </a:t>
            </a:r>
            <a:endParaRPr lang="en-GB" sz="3200" b="1" dirty="0">
              <a:solidFill>
                <a:srgbClr val="105F72"/>
              </a:solidFill>
            </a:endParaRPr>
          </a:p>
        </p:txBody>
      </p:sp>
      <p:sp>
        <p:nvSpPr>
          <p:cNvPr id="18" name="TextBox 17"/>
          <p:cNvSpPr txBox="1"/>
          <p:nvPr/>
        </p:nvSpPr>
        <p:spPr>
          <a:xfrm>
            <a:off x="3779912" y="4521993"/>
            <a:ext cx="2448272" cy="584775"/>
          </a:xfrm>
          <a:prstGeom prst="rect">
            <a:avLst/>
          </a:prstGeom>
          <a:noFill/>
        </p:spPr>
        <p:txBody>
          <a:bodyPr wrap="square" rtlCol="0">
            <a:spAutoFit/>
          </a:bodyPr>
          <a:lstStyle/>
          <a:p>
            <a:r>
              <a:rPr lang="en-GB" sz="3200" b="1" dirty="0" smtClean="0">
                <a:solidFill>
                  <a:srgbClr val="105F72"/>
                </a:solidFill>
              </a:rPr>
              <a:t>@thewfot</a:t>
            </a:r>
            <a:endParaRPr lang="en-GB" sz="3200" b="1" dirty="0">
              <a:solidFill>
                <a:srgbClr val="105F72"/>
              </a:solidFill>
            </a:endParaRPr>
          </a:p>
        </p:txBody>
      </p:sp>
      <p:sp>
        <p:nvSpPr>
          <p:cNvPr id="10" name="TextBox 9"/>
          <p:cNvSpPr txBox="1"/>
          <p:nvPr/>
        </p:nvSpPr>
        <p:spPr>
          <a:xfrm>
            <a:off x="3779912" y="5671827"/>
            <a:ext cx="5184576" cy="584775"/>
          </a:xfrm>
          <a:prstGeom prst="rect">
            <a:avLst/>
          </a:prstGeom>
          <a:noFill/>
        </p:spPr>
        <p:txBody>
          <a:bodyPr wrap="square" rtlCol="0">
            <a:spAutoFit/>
          </a:bodyPr>
          <a:lstStyle/>
          <a:p>
            <a:r>
              <a:rPr lang="en-GB" sz="3200" b="1" dirty="0" smtClean="0">
                <a:solidFill>
                  <a:srgbClr val="105F72"/>
                </a:solidFill>
              </a:rPr>
              <a:t>www.youtube.com/thewfot</a:t>
            </a:r>
            <a:endParaRPr lang="en-GB" sz="3200" b="1" dirty="0">
              <a:solidFill>
                <a:srgbClr val="105F72"/>
              </a:solidFill>
            </a:endParaRPr>
          </a:p>
        </p:txBody>
      </p:sp>
      <p:pic>
        <p:nvPicPr>
          <p:cNvPr id="11" name="Picture 2" descr="http://www.youtube.com/yt/brand/media/image/yt-brand-standard-logo-630px.png"/>
          <p:cNvPicPr>
            <a:picLocks noChangeAspect="1" noChangeArrowheads="1"/>
          </p:cNvPicPr>
          <p:nvPr/>
        </p:nvPicPr>
        <p:blipFill>
          <a:blip r:embed="rId4" cstate="print"/>
          <a:srcRect/>
          <a:stretch>
            <a:fillRect/>
          </a:stretch>
        </p:blipFill>
        <p:spPr bwMode="auto">
          <a:xfrm>
            <a:off x="1592837" y="5547101"/>
            <a:ext cx="1980493" cy="834227"/>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742" y="3149220"/>
            <a:ext cx="3046588" cy="91621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7958" y="4399560"/>
            <a:ext cx="2205372" cy="82964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1916832"/>
            <a:ext cx="3393818" cy="91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4" name="Title 1"/>
          <p:cNvSpPr>
            <a:spLocks noGrp="1"/>
          </p:cNvSpPr>
          <p:nvPr>
            <p:ph type="title"/>
          </p:nvPr>
        </p:nvSpPr>
        <p:spPr>
          <a:xfrm>
            <a:off x="323528" y="908720"/>
            <a:ext cx="8280920" cy="774720"/>
          </a:xfrm>
        </p:spPr>
        <p:txBody>
          <a:bodyPr>
            <a:normAutofit/>
          </a:bodyPr>
          <a:lstStyle/>
          <a:p>
            <a:endParaRPr lang="en-GB" sz="2800" b="1" dirty="0">
              <a:solidFill>
                <a:srgbClr val="105F72"/>
              </a:solidFill>
            </a:endParaRPr>
          </a:p>
        </p:txBody>
      </p:sp>
      <p:pic>
        <p:nvPicPr>
          <p:cNvPr id="1026" name="Picture 2" descr="C:\Users\Sam\Documents\My Documents\COTEC\WFOT\006.jpg"/>
          <p:cNvPicPr>
            <a:picLocks noChangeAspect="1" noChangeArrowheads="1"/>
          </p:cNvPicPr>
          <p:nvPr/>
        </p:nvPicPr>
        <p:blipFill>
          <a:blip r:embed="rId4" cstate="print"/>
          <a:srcRect/>
          <a:stretch>
            <a:fillRect/>
          </a:stretch>
        </p:blipFill>
        <p:spPr bwMode="auto">
          <a:xfrm>
            <a:off x="1187624" y="1052736"/>
            <a:ext cx="6992378" cy="5589240"/>
          </a:xfrm>
          <a:prstGeom prst="rect">
            <a:avLst/>
          </a:prstGeom>
          <a:noFill/>
        </p:spPr>
      </p:pic>
    </p:spTree>
    <p:extLst>
      <p:ext uri="{BB962C8B-B14F-4D97-AF65-F5344CB8AC3E}">
        <p14:creationId xmlns:p14="http://schemas.microsoft.com/office/powerpoint/2010/main" val="419167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95536" y="1397000"/>
          <a:ext cx="8352928"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F:\WFOT COT\Logos &amp; Style\WFOT_LogoCMYK.jpg"/>
          <p:cNvPicPr>
            <a:picLocks noChangeAspect="1" noChangeArrowheads="1"/>
          </p:cNvPicPr>
          <p:nvPr/>
        </p:nvPicPr>
        <p:blipFill>
          <a:blip r:embed="rId8" cstate="print"/>
          <a:srcRect/>
          <a:stretch>
            <a:fillRect/>
          </a:stretch>
        </p:blipFill>
        <p:spPr bwMode="auto">
          <a:xfrm>
            <a:off x="251520" y="188640"/>
            <a:ext cx="2808312" cy="678237"/>
          </a:xfrm>
          <a:prstGeom prst="rect">
            <a:avLst/>
          </a:prstGeom>
          <a:noFill/>
        </p:spPr>
      </p:pic>
      <p:sp>
        <p:nvSpPr>
          <p:cNvPr id="4" name="Title 1"/>
          <p:cNvSpPr>
            <a:spLocks noGrp="1"/>
          </p:cNvSpPr>
          <p:nvPr>
            <p:ph type="title"/>
          </p:nvPr>
        </p:nvSpPr>
        <p:spPr>
          <a:xfrm>
            <a:off x="323528" y="908720"/>
            <a:ext cx="8280920" cy="774720"/>
          </a:xfrm>
        </p:spPr>
        <p:txBody>
          <a:bodyPr>
            <a:normAutofit/>
          </a:bodyPr>
          <a:lstStyle/>
          <a:p>
            <a:r>
              <a:rPr lang="en-GB" sz="2800" b="1" dirty="0" smtClean="0">
                <a:solidFill>
                  <a:srgbClr val="105F72"/>
                </a:solidFill>
              </a:rPr>
              <a:t>STRUCTURE</a:t>
            </a:r>
            <a:endParaRPr lang="en-GB" sz="2800" b="1" dirty="0">
              <a:solidFill>
                <a:srgbClr val="105F7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980728"/>
            <a:ext cx="8280920" cy="774720"/>
          </a:xfrm>
        </p:spPr>
        <p:txBody>
          <a:bodyPr>
            <a:noAutofit/>
          </a:bodyPr>
          <a:lstStyle/>
          <a:p>
            <a:r>
              <a:rPr lang="en-GB" sz="2800" b="1" dirty="0" smtClean="0">
                <a:solidFill>
                  <a:srgbClr val="105F72"/>
                </a:solidFill>
              </a:rPr>
              <a:t> HUMAN RESOURCES  PROJECT</a:t>
            </a:r>
          </a:p>
        </p:txBody>
      </p:sp>
      <p:sp>
        <p:nvSpPr>
          <p:cNvPr id="7" name="TextBox 6"/>
          <p:cNvSpPr txBox="1"/>
          <p:nvPr/>
        </p:nvSpPr>
        <p:spPr>
          <a:xfrm>
            <a:off x="467544" y="1916832"/>
            <a:ext cx="8280920" cy="3970318"/>
          </a:xfrm>
          <a:prstGeom prst="rect">
            <a:avLst/>
          </a:prstGeom>
          <a:noFill/>
        </p:spPr>
        <p:txBody>
          <a:bodyPr wrap="square" rtlCol="0">
            <a:spAutoFit/>
          </a:bodyPr>
          <a:lstStyle/>
          <a:p>
            <a:endParaRPr lang="en-GB" sz="2800" dirty="0" smtClean="0"/>
          </a:p>
          <a:p>
            <a:pPr algn="ctr"/>
            <a:r>
              <a:rPr lang="en-GB" sz="2800" dirty="0" smtClean="0"/>
              <a:t>Demographic scan of WFOT Member Organisations</a:t>
            </a:r>
          </a:p>
          <a:p>
            <a:pPr algn="ctr"/>
            <a:endParaRPr lang="en-GB" sz="2800" dirty="0" smtClean="0"/>
          </a:p>
          <a:p>
            <a:pPr algn="ctr"/>
            <a:r>
              <a:rPr lang="en-GB" sz="2800" dirty="0" smtClean="0"/>
              <a:t>Undertaken every two years, most recent in 2014</a:t>
            </a:r>
          </a:p>
          <a:p>
            <a:pPr algn="ctr"/>
            <a:endParaRPr lang="en-GB" sz="2800" dirty="0" smtClean="0"/>
          </a:p>
          <a:p>
            <a:pPr algn="ctr"/>
            <a:r>
              <a:rPr lang="en-GB" sz="2800" dirty="0" smtClean="0"/>
              <a:t>99% response rate</a:t>
            </a:r>
          </a:p>
          <a:p>
            <a:pPr algn="ctr"/>
            <a:endParaRPr lang="en-GB" sz="2800" dirty="0" smtClean="0"/>
          </a:p>
          <a:p>
            <a:pPr algn="ctr"/>
            <a:r>
              <a:rPr lang="en-GB" sz="2800" dirty="0" smtClean="0"/>
              <a:t>Full presentation is available from the WFOT website www.wfot.org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980728"/>
            <a:ext cx="8280920" cy="774720"/>
          </a:xfrm>
        </p:spPr>
        <p:txBody>
          <a:bodyPr>
            <a:noAutofit/>
          </a:bodyPr>
          <a:lstStyle/>
          <a:p>
            <a:r>
              <a:rPr lang="en-GB" sz="2800" b="1" dirty="0" smtClean="0">
                <a:solidFill>
                  <a:srgbClr val="105F72"/>
                </a:solidFill>
              </a:rPr>
              <a:t>HUMAN RESOURCES PROJECT 2014</a:t>
            </a:r>
          </a:p>
        </p:txBody>
      </p:sp>
      <p:sp>
        <p:nvSpPr>
          <p:cNvPr id="7" name="TextBox 6"/>
          <p:cNvSpPr txBox="1"/>
          <p:nvPr/>
        </p:nvSpPr>
        <p:spPr>
          <a:xfrm>
            <a:off x="323528" y="1700808"/>
            <a:ext cx="8424936" cy="3785652"/>
          </a:xfrm>
          <a:prstGeom prst="rect">
            <a:avLst/>
          </a:prstGeom>
          <a:noFill/>
        </p:spPr>
        <p:txBody>
          <a:bodyPr wrap="square" rtlCol="0">
            <a:spAutoFit/>
          </a:bodyPr>
          <a:lstStyle/>
          <a:p>
            <a:pPr algn="ctr"/>
            <a:r>
              <a:rPr lang="en-GB" sz="2400" b="1" dirty="0" smtClean="0"/>
              <a:t>Interactive Google map: http//:google.gl/</a:t>
            </a:r>
            <a:r>
              <a:rPr lang="en-GB" sz="2400" b="1" dirty="0" err="1" smtClean="0"/>
              <a:t>YadqYM</a:t>
            </a:r>
            <a:r>
              <a:rPr lang="en-GB" sz="2400" b="1" dirty="0" smtClean="0"/>
              <a:t> </a:t>
            </a:r>
            <a:endParaRPr lang="en-GB" sz="2400" b="1" dirty="0" smtClean="0">
              <a:solidFill>
                <a:srgbClr val="105F72"/>
              </a:solidFill>
            </a:endParaRPr>
          </a:p>
          <a:p>
            <a:endParaRPr lang="en-GB" sz="2400" b="1" dirty="0" smtClean="0">
              <a:solidFill>
                <a:srgbClr val="105F72"/>
              </a:solidFill>
            </a:endParaRPr>
          </a:p>
          <a:p>
            <a:endParaRPr lang="en-GB" sz="2400" b="1" dirty="0" smtClean="0"/>
          </a:p>
          <a:p>
            <a:r>
              <a:rPr lang="en-GB" sz="2400" b="1" dirty="0" smtClean="0"/>
              <a:t> </a:t>
            </a:r>
          </a:p>
          <a:p>
            <a:endParaRPr lang="en-GB" sz="2400" b="1" dirty="0" smtClean="0"/>
          </a:p>
          <a:p>
            <a:endParaRPr lang="en-GB" sz="2400" dirty="0" smtClean="0"/>
          </a:p>
          <a:p>
            <a:endParaRPr lang="en-GB" sz="2400" dirty="0" smtClean="0"/>
          </a:p>
          <a:p>
            <a:endParaRPr lang="en-GB" sz="2400" dirty="0" smtClean="0"/>
          </a:p>
          <a:p>
            <a:endParaRPr lang="en-GB" sz="2400" dirty="0" smtClean="0"/>
          </a:p>
          <a:p>
            <a:endParaRPr lang="en-GB" sz="2400" dirty="0" smtClean="0"/>
          </a:p>
        </p:txBody>
      </p:sp>
      <p:pic>
        <p:nvPicPr>
          <p:cNvPr id="2050" name="Picture 2"/>
          <p:cNvPicPr>
            <a:picLocks noChangeAspect="1" noChangeArrowheads="1"/>
          </p:cNvPicPr>
          <p:nvPr/>
        </p:nvPicPr>
        <p:blipFill>
          <a:blip r:embed="rId4" cstate="print"/>
          <a:srcRect/>
          <a:stretch>
            <a:fillRect/>
          </a:stretch>
        </p:blipFill>
        <p:spPr bwMode="auto">
          <a:xfrm>
            <a:off x="1259632" y="2264079"/>
            <a:ext cx="6536812" cy="3901225"/>
          </a:xfrm>
          <a:prstGeom prst="rect">
            <a:avLst/>
          </a:prstGeom>
          <a:noFill/>
          <a:ln w="9525">
            <a:noFill/>
            <a:miter lim="800000"/>
            <a:headEnd/>
            <a:tailEnd/>
          </a:ln>
        </p:spPr>
      </p:pic>
      <p:sp>
        <p:nvSpPr>
          <p:cNvPr id="8" name="Rectangle 7"/>
          <p:cNvSpPr/>
          <p:nvPr/>
        </p:nvSpPr>
        <p:spPr>
          <a:xfrm>
            <a:off x="3245739" y="3244334"/>
            <a:ext cx="184731" cy="369332"/>
          </a:xfrm>
          <a:prstGeom prst="rect">
            <a:avLst/>
          </a:prstGeom>
        </p:spPr>
        <p:txBody>
          <a:bodyPr wrap="none">
            <a:spAutoFit/>
          </a:bodyPr>
          <a:lstStyle/>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5" name="Title 1"/>
          <p:cNvSpPr>
            <a:spLocks noGrp="1"/>
          </p:cNvSpPr>
          <p:nvPr>
            <p:ph type="title"/>
          </p:nvPr>
        </p:nvSpPr>
        <p:spPr>
          <a:xfrm>
            <a:off x="395536" y="980728"/>
            <a:ext cx="8280920" cy="774720"/>
          </a:xfrm>
        </p:spPr>
        <p:txBody>
          <a:bodyPr>
            <a:normAutofit/>
          </a:bodyPr>
          <a:lstStyle/>
          <a:p>
            <a:r>
              <a:rPr lang="en-GB" sz="2800" b="1" dirty="0" smtClean="0">
                <a:solidFill>
                  <a:srgbClr val="105F72"/>
                </a:solidFill>
              </a:rPr>
              <a:t>SURVEY</a:t>
            </a:r>
            <a:endParaRPr lang="en-GB" sz="2800" b="1" dirty="0">
              <a:solidFill>
                <a:srgbClr val="105F72"/>
              </a:solidFill>
            </a:endParaRPr>
          </a:p>
        </p:txBody>
      </p:sp>
      <p:sp>
        <p:nvSpPr>
          <p:cNvPr id="10" name="TextBox 9"/>
          <p:cNvSpPr txBox="1"/>
          <p:nvPr/>
        </p:nvSpPr>
        <p:spPr>
          <a:xfrm>
            <a:off x="395536" y="3861048"/>
            <a:ext cx="8424936" cy="2246769"/>
          </a:xfrm>
          <a:prstGeom prst="rect">
            <a:avLst/>
          </a:prstGeom>
          <a:noFill/>
        </p:spPr>
        <p:txBody>
          <a:bodyPr wrap="square" rtlCol="0">
            <a:spAutoFit/>
          </a:bodyPr>
          <a:lstStyle/>
          <a:p>
            <a:pPr algn="ctr">
              <a:spcBef>
                <a:spcPct val="0"/>
              </a:spcBef>
            </a:pPr>
            <a:r>
              <a:rPr lang="en-US" sz="2800" u="sng" dirty="0" smtClean="0">
                <a:hlinkClick r:id="rId4"/>
              </a:rPr>
              <a:t>https://www.surveymonkey.com/s/otion2014</a:t>
            </a:r>
            <a:r>
              <a:rPr lang="en-US" sz="2800" dirty="0" smtClean="0"/>
              <a:t> </a:t>
            </a:r>
          </a:p>
          <a:p>
            <a:pPr algn="ctr">
              <a:spcBef>
                <a:spcPct val="0"/>
              </a:spcBef>
            </a:pPr>
            <a:endParaRPr lang="en-US" sz="2800" dirty="0" smtClean="0"/>
          </a:p>
          <a:p>
            <a:pPr algn="ctr">
              <a:spcBef>
                <a:spcPct val="0"/>
              </a:spcBef>
            </a:pPr>
            <a:r>
              <a:rPr lang="en-US" sz="2800" dirty="0" smtClean="0"/>
              <a:t>please forward to others</a:t>
            </a:r>
          </a:p>
          <a:p>
            <a:pPr algn="ctr">
              <a:spcBef>
                <a:spcPct val="0"/>
              </a:spcBef>
            </a:pPr>
            <a:endParaRPr lang="en-US" sz="2800" dirty="0" smtClean="0"/>
          </a:p>
          <a:p>
            <a:pPr algn="ctr">
              <a:spcBef>
                <a:spcPct val="0"/>
              </a:spcBef>
            </a:pPr>
            <a:r>
              <a:rPr lang="en-US" sz="2800" dirty="0" smtClean="0"/>
              <a:t>the deadline</a:t>
            </a:r>
            <a:r>
              <a:rPr lang="en-US" sz="2800" b="1" dirty="0" smtClean="0"/>
              <a:t> for responses is 15th November 2014</a:t>
            </a:r>
            <a:endParaRPr lang="en-GB" sz="2800" dirty="0" smtClean="0"/>
          </a:p>
        </p:txBody>
      </p:sp>
      <p:pic>
        <p:nvPicPr>
          <p:cNvPr id="3074" name="Picture 2" descr="C:\Users\Ritchard\AppData\Local\Temp\jZip\jZipB5C\jZip131E9\OTION - Occupational Therapy International Outreach Network final-01.jpg"/>
          <p:cNvPicPr>
            <a:picLocks noChangeAspect="1" noChangeArrowheads="1"/>
          </p:cNvPicPr>
          <p:nvPr/>
        </p:nvPicPr>
        <p:blipFill>
          <a:blip r:embed="rId5" cstate="print"/>
          <a:srcRect/>
          <a:stretch>
            <a:fillRect/>
          </a:stretch>
        </p:blipFill>
        <p:spPr bwMode="auto">
          <a:xfrm>
            <a:off x="2916554" y="1772816"/>
            <a:ext cx="3238884" cy="18722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980728"/>
            <a:ext cx="8280920" cy="774720"/>
          </a:xfrm>
        </p:spPr>
        <p:txBody>
          <a:bodyPr>
            <a:normAutofit/>
          </a:bodyPr>
          <a:lstStyle/>
          <a:p>
            <a:r>
              <a:rPr lang="en-GB" sz="2800" b="1" dirty="0" smtClean="0">
                <a:solidFill>
                  <a:srgbClr val="105F72"/>
                </a:solidFill>
              </a:rPr>
              <a:t>KEY RELATIONSHIPS </a:t>
            </a:r>
            <a:endParaRPr lang="en-GB" sz="2800" b="1" dirty="0">
              <a:solidFill>
                <a:srgbClr val="105F72"/>
              </a:solidFill>
            </a:endParaRPr>
          </a:p>
        </p:txBody>
      </p:sp>
      <p:sp>
        <p:nvSpPr>
          <p:cNvPr id="7" name="TextBox 6"/>
          <p:cNvSpPr txBox="1"/>
          <p:nvPr/>
        </p:nvSpPr>
        <p:spPr>
          <a:xfrm>
            <a:off x="467544" y="1916832"/>
            <a:ext cx="8280920" cy="4493538"/>
          </a:xfrm>
          <a:prstGeom prst="rect">
            <a:avLst/>
          </a:prstGeom>
          <a:noFill/>
        </p:spPr>
        <p:txBody>
          <a:bodyPr wrap="square" rtlCol="0">
            <a:spAutoFit/>
          </a:bodyPr>
          <a:lstStyle/>
          <a:p>
            <a:r>
              <a:rPr lang="en-GB" sz="2200" dirty="0" smtClean="0"/>
              <a:t>Official relations with the </a:t>
            </a:r>
            <a:r>
              <a:rPr lang="en-GB" sz="2200" b="1" dirty="0" smtClean="0"/>
              <a:t>World Health Organization (WHO)</a:t>
            </a:r>
            <a:r>
              <a:rPr lang="en-GB" sz="2200" dirty="0" smtClean="0"/>
              <a:t> since 1959</a:t>
            </a:r>
          </a:p>
          <a:p>
            <a:endParaRPr lang="en-GB" sz="2200" dirty="0" smtClean="0"/>
          </a:p>
          <a:p>
            <a:r>
              <a:rPr lang="en-GB" sz="2200" dirty="0" smtClean="0"/>
              <a:t>WFOT and WHO have an active working relationship both regionally and internationally. Collaborations include:</a:t>
            </a:r>
          </a:p>
          <a:p>
            <a:pPr marL="817563" lvl="1" indent="-360363"/>
            <a:endParaRPr lang="en-GB" sz="2200" dirty="0" smtClean="0"/>
          </a:p>
          <a:p>
            <a:pPr marL="817563" lvl="1" indent="-360363">
              <a:buFont typeface="Arial" pitchFamily="34" charset="0"/>
              <a:buChar char="•"/>
            </a:pPr>
            <a:r>
              <a:rPr lang="en-GB" sz="2200" dirty="0" smtClean="0"/>
              <a:t>World Report on Disability</a:t>
            </a:r>
          </a:p>
          <a:p>
            <a:pPr marL="817563" lvl="1" indent="-360363">
              <a:buFont typeface="Arial" pitchFamily="34" charset="0"/>
              <a:buChar char="•"/>
            </a:pPr>
            <a:r>
              <a:rPr lang="en-GB" sz="2200" dirty="0" smtClean="0"/>
              <a:t>Community Based Rehabilitation</a:t>
            </a:r>
          </a:p>
          <a:p>
            <a:pPr marL="817563" lvl="1" indent="-360363">
              <a:buFont typeface="Arial" pitchFamily="34" charset="0"/>
              <a:buChar char="•"/>
            </a:pPr>
            <a:r>
              <a:rPr lang="en-GB" sz="2200" dirty="0" smtClean="0"/>
              <a:t>Mental Health</a:t>
            </a:r>
          </a:p>
          <a:p>
            <a:pPr marL="817563" lvl="1" indent="-360363">
              <a:buFont typeface="Arial" pitchFamily="34" charset="0"/>
              <a:buChar char="•"/>
            </a:pPr>
            <a:r>
              <a:rPr lang="en-GB" sz="2200" dirty="0" smtClean="0"/>
              <a:t>Disability Research</a:t>
            </a:r>
          </a:p>
          <a:p>
            <a:pPr marL="817563" lvl="1" indent="-360363">
              <a:buFont typeface="Arial" pitchFamily="34" charset="0"/>
              <a:buChar char="•"/>
            </a:pPr>
            <a:r>
              <a:rPr lang="en-GB" sz="2200" dirty="0" smtClean="0"/>
              <a:t>Healthy Workplaces</a:t>
            </a:r>
          </a:p>
          <a:p>
            <a:pPr marL="817563" lvl="1" indent="-360363">
              <a:buFont typeface="Arial" pitchFamily="34" charset="0"/>
              <a:buChar char="•"/>
            </a:pPr>
            <a:r>
              <a:rPr lang="en-GB" sz="2200" dirty="0" smtClean="0"/>
              <a:t>Wheelchair Provision</a:t>
            </a:r>
          </a:p>
          <a:p>
            <a:pPr marL="817563" lvl="1" indent="-360363">
              <a:buFont typeface="Arial" pitchFamily="34" charset="0"/>
              <a:buChar char="•"/>
            </a:pPr>
            <a:r>
              <a:rPr lang="en-GB" sz="2200" dirty="0" smtClean="0"/>
              <a:t>Education</a:t>
            </a:r>
            <a:endParaRPr lang="en-GB" dirty="0" smtClean="0"/>
          </a:p>
        </p:txBody>
      </p:sp>
      <p:pic>
        <p:nvPicPr>
          <p:cNvPr id="9" name="Picture 0" descr="wfot2010_ss_0908141FINAL.jpg"/>
          <p:cNvPicPr>
            <a:picLocks noChangeAspect="1" noChangeArrowheads="1"/>
          </p:cNvPicPr>
          <p:nvPr/>
        </p:nvPicPr>
        <p:blipFill>
          <a:blip r:embed="rId4" cstate="print"/>
          <a:srcRect/>
          <a:stretch>
            <a:fillRect/>
          </a:stretch>
        </p:blipFill>
        <p:spPr bwMode="auto">
          <a:xfrm>
            <a:off x="5580112" y="4725144"/>
            <a:ext cx="2831251"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6" name="Title 1"/>
          <p:cNvSpPr>
            <a:spLocks noGrp="1"/>
          </p:cNvSpPr>
          <p:nvPr>
            <p:ph type="title"/>
          </p:nvPr>
        </p:nvSpPr>
        <p:spPr>
          <a:xfrm>
            <a:off x="395536" y="980728"/>
            <a:ext cx="8280920" cy="774720"/>
          </a:xfrm>
        </p:spPr>
        <p:txBody>
          <a:bodyPr>
            <a:normAutofit/>
          </a:bodyPr>
          <a:lstStyle/>
          <a:p>
            <a:r>
              <a:rPr lang="en-GB" sz="2800" b="1" dirty="0" smtClean="0">
                <a:solidFill>
                  <a:srgbClr val="105F72"/>
                </a:solidFill>
              </a:rPr>
              <a:t>WORKING WITH WHO</a:t>
            </a:r>
            <a:endParaRPr lang="en-GB" sz="2800" b="1" dirty="0">
              <a:solidFill>
                <a:srgbClr val="105F72"/>
              </a:solidFill>
            </a:endParaRPr>
          </a:p>
        </p:txBody>
      </p:sp>
      <p:sp>
        <p:nvSpPr>
          <p:cNvPr id="7" name="TextBox 6"/>
          <p:cNvSpPr txBox="1"/>
          <p:nvPr/>
        </p:nvSpPr>
        <p:spPr>
          <a:xfrm>
            <a:off x="467544" y="1916832"/>
            <a:ext cx="8280920" cy="430887"/>
          </a:xfrm>
          <a:prstGeom prst="rect">
            <a:avLst/>
          </a:prstGeom>
          <a:noFill/>
        </p:spPr>
        <p:txBody>
          <a:bodyPr wrap="square" rtlCol="0">
            <a:spAutoFit/>
          </a:bodyPr>
          <a:lstStyle/>
          <a:p>
            <a:r>
              <a:rPr lang="en-GB" sz="2200" dirty="0" smtClean="0"/>
              <a:t>Liaise with WHO</a:t>
            </a:r>
          </a:p>
        </p:txBody>
      </p:sp>
      <p:pic>
        <p:nvPicPr>
          <p:cNvPr id="8" name="Picture 7" descr="MHaction_plan_publication.jpg"/>
          <p:cNvPicPr>
            <a:picLocks noChangeAspect="1"/>
          </p:cNvPicPr>
          <p:nvPr/>
        </p:nvPicPr>
        <p:blipFill>
          <a:blip r:embed="rId4" cstate="print"/>
          <a:stretch>
            <a:fillRect/>
          </a:stretch>
        </p:blipFill>
        <p:spPr>
          <a:xfrm>
            <a:off x="6876256" y="2924944"/>
            <a:ext cx="1892300" cy="2692400"/>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539553" y="1935489"/>
            <a:ext cx="3240360" cy="4578614"/>
          </a:xfrm>
          <a:prstGeom prst="rect">
            <a:avLst/>
          </a:prstGeom>
          <a:noFill/>
          <a:ln w="9525">
            <a:noFill/>
            <a:miter lim="800000"/>
            <a:headEnd/>
            <a:tailEnd/>
          </a:ln>
        </p:spPr>
      </p:pic>
      <p:sp>
        <p:nvSpPr>
          <p:cNvPr id="10" name="Rectangle 9"/>
          <p:cNvSpPr/>
          <p:nvPr/>
        </p:nvSpPr>
        <p:spPr>
          <a:xfrm>
            <a:off x="4860032" y="5751840"/>
            <a:ext cx="3672408" cy="461665"/>
          </a:xfrm>
          <a:prstGeom prst="rect">
            <a:avLst/>
          </a:prstGeom>
        </p:spPr>
        <p:txBody>
          <a:bodyPr wrap="square">
            <a:spAutoFit/>
          </a:bodyPr>
          <a:lstStyle/>
          <a:p>
            <a:r>
              <a:rPr lang="en-GB" sz="2400" dirty="0" smtClean="0">
                <a:solidFill>
                  <a:srgbClr val="105F72"/>
                </a:solidFill>
              </a:rPr>
              <a:t>http://www.who.int </a:t>
            </a:r>
            <a:endParaRPr lang="en-GB" sz="2400" dirty="0">
              <a:solidFill>
                <a:srgbClr val="105F72"/>
              </a:solidFill>
            </a:endParaRPr>
          </a:p>
        </p:txBody>
      </p:sp>
      <p:pic>
        <p:nvPicPr>
          <p:cNvPr id="11" name="Picture 10" descr="wdr_thumb.jpg"/>
          <p:cNvPicPr>
            <a:picLocks noChangeAspect="1"/>
          </p:cNvPicPr>
          <p:nvPr/>
        </p:nvPicPr>
        <p:blipFill>
          <a:blip r:embed="rId6" cstate="print"/>
          <a:stretch>
            <a:fillRect/>
          </a:stretch>
        </p:blipFill>
        <p:spPr>
          <a:xfrm>
            <a:off x="4355976" y="1988840"/>
            <a:ext cx="2108051" cy="2721302"/>
          </a:xfrm>
          <a:prstGeom prst="rect">
            <a:avLst/>
          </a:prstGeom>
        </p:spPr>
      </p:pic>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FOT COT\Logos &amp; Style\WFOT_LogoCMYK.jpg"/>
          <p:cNvPicPr>
            <a:picLocks noChangeAspect="1" noChangeArrowheads="1"/>
          </p:cNvPicPr>
          <p:nvPr/>
        </p:nvPicPr>
        <p:blipFill>
          <a:blip r:embed="rId3" cstate="print"/>
          <a:srcRect/>
          <a:stretch>
            <a:fillRect/>
          </a:stretch>
        </p:blipFill>
        <p:spPr bwMode="auto">
          <a:xfrm>
            <a:off x="251520" y="188640"/>
            <a:ext cx="2808312" cy="678237"/>
          </a:xfrm>
          <a:prstGeom prst="rect">
            <a:avLst/>
          </a:prstGeom>
          <a:noFill/>
        </p:spPr>
      </p:pic>
      <p:sp>
        <p:nvSpPr>
          <p:cNvPr id="9" name="Rectangle 8"/>
          <p:cNvSpPr/>
          <p:nvPr/>
        </p:nvSpPr>
        <p:spPr>
          <a:xfrm>
            <a:off x="611560" y="2564904"/>
            <a:ext cx="8208912" cy="3970318"/>
          </a:xfrm>
          <a:prstGeom prst="rect">
            <a:avLst/>
          </a:prstGeom>
        </p:spPr>
        <p:txBody>
          <a:bodyPr wrap="square">
            <a:spAutoFit/>
          </a:bodyPr>
          <a:lstStyle/>
          <a:p>
            <a:r>
              <a:rPr lang="en-GB" sz="2800" dirty="0" smtClean="0"/>
              <a:t> </a:t>
            </a:r>
          </a:p>
          <a:p>
            <a:r>
              <a:rPr lang="en-US" sz="2800" dirty="0" smtClean="0"/>
              <a:t>The “</a:t>
            </a:r>
            <a:r>
              <a:rPr lang="en-US" sz="2800" b="1" dirty="0" smtClean="0"/>
              <a:t>Call for Action to Invest in Musculoskeletal Health and Control the Burden of Musculoskeletal Conditions”</a:t>
            </a:r>
            <a:r>
              <a:rPr lang="en-US" sz="2800" dirty="0" smtClean="0"/>
              <a:t> calls on health policy makers at national and regional levels and the WHO for explicit plans to deal with the large and growing burden of musculoskeletal conditions and injuries on individuals and society. You can find the Call for Action at: </a:t>
            </a:r>
            <a:r>
              <a:rPr lang="en-US" sz="2800" u="sng" dirty="0" smtClean="0">
                <a:hlinkClick r:id="rId4"/>
              </a:rPr>
              <a:t>http://bjdonline.org/e-petition</a:t>
            </a:r>
            <a:r>
              <a:rPr lang="en-US" sz="2800" dirty="0" smtClean="0"/>
              <a:t> </a:t>
            </a:r>
            <a:endParaRPr lang="en-GB" sz="2800" dirty="0"/>
          </a:p>
        </p:txBody>
      </p:sp>
      <p:pic>
        <p:nvPicPr>
          <p:cNvPr id="3074" name="Picture 2" descr="C:\Users\Sam\Documents\My Documents\COTEC\WFOT\bj.png"/>
          <p:cNvPicPr>
            <a:picLocks noChangeAspect="1" noChangeArrowheads="1"/>
          </p:cNvPicPr>
          <p:nvPr/>
        </p:nvPicPr>
        <p:blipFill>
          <a:blip r:embed="rId5" cstate="print"/>
          <a:srcRect/>
          <a:stretch>
            <a:fillRect/>
          </a:stretch>
        </p:blipFill>
        <p:spPr bwMode="auto">
          <a:xfrm>
            <a:off x="0" y="1196752"/>
            <a:ext cx="3995936" cy="1798171"/>
          </a:xfrm>
          <a:prstGeom prst="rect">
            <a:avLst/>
          </a:prstGeom>
          <a:noFill/>
        </p:spPr>
      </p:pic>
      <p:sp>
        <p:nvSpPr>
          <p:cNvPr id="6" name="Title 1"/>
          <p:cNvSpPr>
            <a:spLocks noGrp="1"/>
          </p:cNvSpPr>
          <p:nvPr>
            <p:ph type="title"/>
          </p:nvPr>
        </p:nvSpPr>
        <p:spPr>
          <a:xfrm>
            <a:off x="2411760" y="692696"/>
            <a:ext cx="6264696" cy="1062752"/>
          </a:xfrm>
        </p:spPr>
        <p:txBody>
          <a:bodyPr>
            <a:normAutofit/>
          </a:bodyPr>
          <a:lstStyle/>
          <a:p>
            <a:r>
              <a:rPr lang="en-GB" sz="2800" b="1" dirty="0" smtClean="0">
                <a:solidFill>
                  <a:srgbClr val="105F72"/>
                </a:solidFill>
              </a:rPr>
              <a:t>THE BONE &amp; JOINT DECADE 2010-2020</a:t>
            </a:r>
            <a:endParaRPr lang="en-GB" sz="2800" b="1" dirty="0">
              <a:solidFill>
                <a:srgbClr val="105F72"/>
              </a:solidFill>
            </a:endParaRPr>
          </a:p>
        </p:txBody>
      </p:sp>
    </p:spTree>
    <p:extLst>
      <p:ext uri="{BB962C8B-B14F-4D97-AF65-F5344CB8AC3E}">
        <p14:creationId xmlns:p14="http://schemas.microsoft.com/office/powerpoint/2010/main" val="1618117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4681</TotalTime>
  <Words>537</Words>
  <Application>Microsoft Office PowerPoint</Application>
  <PresentationFormat>Skærmshow (4:3)</PresentationFormat>
  <Paragraphs>130</Paragraphs>
  <Slides>17</Slides>
  <Notes>17</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17</vt:i4>
      </vt:variant>
    </vt:vector>
  </HeadingPairs>
  <TitlesOfParts>
    <vt:vector size="20" baseType="lpstr">
      <vt:lpstr>Arial</vt:lpstr>
      <vt:lpstr>Calibri</vt:lpstr>
      <vt:lpstr>1_Office Theme</vt:lpstr>
      <vt:lpstr>The World Federation of Occupational Therapists report to COTEC October 2014  Samantha Shann Vice President Finance </vt:lpstr>
      <vt:lpstr>PowerPoint-præsentation</vt:lpstr>
      <vt:lpstr>STRUCTURE</vt:lpstr>
      <vt:lpstr> HUMAN RESOURCES  PROJECT</vt:lpstr>
      <vt:lpstr>HUMAN RESOURCES PROJECT 2014</vt:lpstr>
      <vt:lpstr>SURVEY</vt:lpstr>
      <vt:lpstr>KEY RELATIONSHIPS </vt:lpstr>
      <vt:lpstr>WORKING WITH WHO</vt:lpstr>
      <vt:lpstr>THE BONE &amp; JOINT DECADE 2010-2020</vt:lpstr>
      <vt:lpstr>WHO EUROPE – HEALTH 2020</vt:lpstr>
      <vt:lpstr>WHO EUROPE – HEALTH 2020</vt:lpstr>
      <vt:lpstr>WHO EUROPE – HEALTH 2020</vt:lpstr>
      <vt:lpstr>WHO EUROPE – HEALTH 2020</vt:lpstr>
      <vt:lpstr>WHO EUROPE – HEALTH 2020</vt:lpstr>
      <vt:lpstr>WHO EUROPE – HEALTH 2020</vt:lpstr>
      <vt:lpstr>PROMOTION</vt:lpstr>
      <vt:lpstr>RESOURCES - COMMUNICATION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Occupational Therapy Day 2012</dc:title>
  <dc:creator>Ritchard</dc:creator>
  <cp:lastModifiedBy>Line Hansen</cp:lastModifiedBy>
  <cp:revision>94</cp:revision>
  <dcterms:created xsi:type="dcterms:W3CDTF">2012-06-23T05:15:14Z</dcterms:created>
  <dcterms:modified xsi:type="dcterms:W3CDTF">2014-12-05T11:31:10Z</dcterms:modified>
</cp:coreProperties>
</file>