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8"/>
  </p:notesMasterIdLst>
  <p:sldIdLst>
    <p:sldId id="256" r:id="rId2"/>
    <p:sldId id="259" r:id="rId3"/>
    <p:sldId id="260" r:id="rId4"/>
    <p:sldId id="266" r:id="rId5"/>
    <p:sldId id="265" r:id="rId6"/>
    <p:sldId id="264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416" autoAdjust="0"/>
  </p:normalViewPr>
  <p:slideViewPr>
    <p:cSldViewPr snapToGrid="0">
      <p:cViewPr varScale="1">
        <p:scale>
          <a:sx n="61" d="100"/>
          <a:sy n="61" d="100"/>
        </p:scale>
        <p:origin x="134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17696-49BC-407F-96B9-5308C47CC66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DD934AC-C984-4982-955C-089BDE3AFDF1}" type="pres">
      <dgm:prSet presAssocID="{0F517696-49BC-407F-96B9-5308C47CC66E}" presName="outerComposite" presStyleCnt="0">
        <dgm:presLayoutVars>
          <dgm:chMax val="5"/>
          <dgm:dir/>
          <dgm:resizeHandles val="exact"/>
        </dgm:presLayoutVars>
      </dgm:prSet>
      <dgm:spPr/>
    </dgm:pt>
    <dgm:pt modelId="{1E945045-78C0-4194-9B2F-3B4627680B82}" type="pres">
      <dgm:prSet presAssocID="{0F517696-49BC-407F-96B9-5308C47CC66E}" presName="dummyMaxCanvas" presStyleCnt="0">
        <dgm:presLayoutVars/>
      </dgm:prSet>
      <dgm:spPr/>
    </dgm:pt>
  </dgm:ptLst>
  <dgm:cxnLst>
    <dgm:cxn modelId="{D1CED6F2-6EBC-48C2-8600-FD1185815664}" type="presOf" srcId="{0F517696-49BC-407F-96B9-5308C47CC66E}" destId="{0DD934AC-C984-4982-955C-089BDE3AFDF1}" srcOrd="0" destOrd="0" presId="urn:microsoft.com/office/officeart/2005/8/layout/vProcess5"/>
    <dgm:cxn modelId="{326531C9-666F-4823-968A-80A097FD6E5E}" type="presParOf" srcId="{0DD934AC-C984-4982-955C-089BDE3AFDF1}" destId="{1E945045-78C0-4194-9B2F-3B4627680B82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2T09:01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6889,'0'0'1313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F6A03-0DA4-4864-B8B5-CADF7BA247C3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0337-C6A8-421A-96F5-08DCF415A9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18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Opgaven med at de skulle skrive de tre aktiviteter, som betyder mest for dem, er et godt afsæt til fortællingen om ergoterapi. </a:t>
            </a:r>
          </a:p>
          <a:p>
            <a:pPr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Herefter skal de tage den lap med den mest betydningsfulde aktivitet og smide den på gulvet = NU KAN DU IKKE DETTE MERE. Og derefter nr. 2 og 3. </a:t>
            </a:r>
          </a:p>
          <a:p>
            <a:pPr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Refleksion og fælles dialog: hvad ville det betyde, hvis jeg ikke længere kunne mine mest betydningsfulde aktiviteter? Hvad ville det betyde for mit liv?</a:t>
            </a:r>
          </a:p>
          <a:p>
            <a:pPr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Opsamling: Det er det, som vi ergoterapeuter arbejder med. At mennesker som taber deres aktivitetsformåen, dem hjælper vi tilbage til at kunne det igen. Det handler om det meningsfulde hverdagsliv – hverdag og fest. Og det er et meget meningsfuldt job – fordi vi gør det umulige muligt igen!</a:t>
            </a:r>
          </a:p>
          <a:p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0337-C6A8-421A-96F5-08DCF415A9D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982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Fagets forskellige karriereveje for at vise bredden i opgaver og målgrupper. </a:t>
            </a: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0337-C6A8-421A-96F5-08DCF415A9D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005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Fagets forskellige karriereveje for at vise bredden i opgaver og målgrupper.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10337-C6A8-421A-96F5-08DCF415A9D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0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3CAAD6B4-8F83-4044-D1A4-A91E573C2A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46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7D23D1-1318-2895-C365-C1F2809F8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1122363"/>
            <a:ext cx="8850923" cy="157394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07B0BCE-321C-41A3-9FA8-195FABB42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094893"/>
            <a:ext cx="6025661" cy="2162908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9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32AB5-ECCA-7D28-8FAF-7F1231F3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D8243F3-2CAA-A0D3-9106-09AC6087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001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3CEFF-438C-C0AC-2489-B913F4F7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F0EDC2-81CB-1478-8C1B-2D7C4779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19700" cy="482722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095E48-E21A-EC8D-3A4A-0590CF24C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0" y="1825625"/>
            <a:ext cx="5219700" cy="482722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06651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118B-FD77-4D60-B422-89A18BDF5FD2}" type="datetimeFigureOut">
              <a:rPr lang="da-DK" smtClean="0"/>
              <a:t>05-05-2025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4B954-759E-4776-92EB-63754D81EA0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69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4A0646B-C293-6A21-1A9A-5B3098D3A6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" y="1"/>
            <a:ext cx="12192230" cy="6857870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0558A59-E27D-E593-093D-12466634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041E0-4AAB-95D1-5CAC-F17489611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446" y="1825625"/>
            <a:ext cx="10568354" cy="48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A22260A3-DECC-7304-4585-63343C8C9FA2}"/>
                  </a:ext>
                </a:extLst>
              </p14:cNvPr>
              <p14:cNvContentPartPr/>
              <p14:nvPr/>
            </p14:nvContentPartPr>
            <p14:xfrm>
              <a:off x="8503300" y="-2171500"/>
              <a:ext cx="180" cy="1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A22260A3-DECC-7304-4585-63343C8C9F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98800" y="-217600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51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8.png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rgoterapeut UCL | Find hurtigt informationer om uddannelsen her">
            <a:extLst>
              <a:ext uri="{FF2B5EF4-FFF2-40B4-BE49-F238E27FC236}">
                <a16:creationId xmlns:a16="http://schemas.microsoft.com/office/drawing/2014/main" id="{AC9DC28B-C064-42CF-937A-ED99382A8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800" y="4661466"/>
            <a:ext cx="4988330" cy="1852035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95F4102-81C3-2F3C-9621-51D487147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Hvorfor ergoterapeut?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61F922-98A9-45F5-A42D-96C953E4F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758" y="3606861"/>
            <a:ext cx="9653792" cy="814809"/>
          </a:xfrm>
        </p:spPr>
        <p:txBody>
          <a:bodyPr>
            <a:normAutofit/>
          </a:bodyPr>
          <a:lstStyle/>
          <a:p>
            <a:r>
              <a:rPr lang="da-DK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Ergoterapeutuddannelsen</a:t>
            </a:r>
          </a:p>
          <a:p>
            <a:endParaRPr lang="da-DK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3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F9233CC-8CBE-4BE7-A0EA-7742B0182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3" r="19330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0C10513-1783-468B-A8AC-DD2A4039E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 fontScale="90000"/>
          </a:bodyPr>
          <a:lstStyle/>
          <a:p>
            <a:r>
              <a:rPr lang="da-DK" dirty="0"/>
              <a:t>Øvelse </a:t>
            </a:r>
            <a:br>
              <a:rPr lang="da-DK" dirty="0"/>
            </a:br>
            <a:r>
              <a:rPr lang="da-DK" dirty="0"/>
              <a:t>mine vigtigste aktiviteter/interesser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93BFA0-5850-41E2-AC41-9C7AE1D0AE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Alle får 3 stykker papir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dirty="0"/>
              <a:t>Skriv de 3 aktiviteter, der betyder mest for dig </a:t>
            </a:r>
          </a:p>
          <a:p>
            <a:pPr marL="0" indent="0">
              <a:buNone/>
            </a:pPr>
            <a:r>
              <a:rPr lang="da-DK" dirty="0"/>
              <a:t>  -  Én på hvert papir</a:t>
            </a:r>
          </a:p>
          <a:p>
            <a:pPr marL="0" indent="0">
              <a:buNone/>
            </a:pPr>
            <a:r>
              <a:rPr lang="da-DK" dirty="0"/>
              <a:t>f.eks. spille håndbold, være sammen med vennerne, male, danse, strikke, gå en tur i skoven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3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D675C-2C6A-4390-AEB9-1E7CDD06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5BADC2-EEEA-4C5B-A3C5-31B81A9E0D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4000" dirty="0"/>
              <a:t>”Hvad vil du gerne være, når du bliver stor?”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DBA830E-E0B5-6F31-2EAB-E2DA1F81B2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a-DK" sz="2400" dirty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Arbejde med mennesker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Hjælpe andre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400" dirty="0"/>
              <a:t>Gøre en forskel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261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EF740-67B4-0CB0-5142-8AB6A80A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5B9A9-22EC-1641-04A4-BA8329AA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Min vej – karriere som ergoterapeut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752035-C400-CDC3-A684-64C4EB4B9E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endParaRPr lang="da-DK" sz="4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884D93-41D2-8B31-C65D-D35CF897EC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a-DK" sz="2400" dirty="0"/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803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D1FAA60-590B-49A8-9F05-4025D2C8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13" y="1157539"/>
            <a:ext cx="2245712" cy="299428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5B8CA5-CE6C-433F-84AC-1D31052A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5175" y="516044"/>
            <a:ext cx="6257925" cy="780413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Hvad kan jeg arbejde med?</a:t>
            </a:r>
          </a:p>
        </p:txBody>
      </p:sp>
      <p:graphicFrame>
        <p:nvGraphicFramePr>
          <p:cNvPr id="14" name="Pladsholder til indhold 2">
            <a:extLst>
              <a:ext uri="{FF2B5EF4-FFF2-40B4-BE49-F238E27FC236}">
                <a16:creationId xmlns:a16="http://schemas.microsoft.com/office/drawing/2014/main" id="{7DE606AA-2D15-91F8-FD99-66E344539A8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1440254"/>
              </p:ext>
            </p:extLst>
          </p:nvPr>
        </p:nvGraphicFramePr>
        <p:xfrm>
          <a:off x="914400" y="2532475"/>
          <a:ext cx="10363200" cy="3029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A8EB7719-0BC2-4336-AC8D-6F1FA4C87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9228" y="4856554"/>
            <a:ext cx="3066125" cy="1737032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0CED59F-EDFA-48C8-B175-BF77F12909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0270" y="4716933"/>
            <a:ext cx="4377761" cy="193087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CE63CCD-57B4-480F-8FF7-3DCA4787D4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4554" y="2139273"/>
            <a:ext cx="3614506" cy="1930876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40EF94C9-BABE-4484-87AF-330F9225D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1156" y="1689659"/>
            <a:ext cx="3447995" cy="193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8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D396344-5994-40D4-A605-5F4DC08BE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18" y="1321703"/>
            <a:ext cx="4372450" cy="2190641"/>
          </a:xfrm>
          <a:prstGeom prst="rect">
            <a:avLst/>
          </a:prstGeom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EC06ED5-F4AC-45B7-93E1-AEB109A3C9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820086" y="975660"/>
            <a:ext cx="3906505" cy="219064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AEE418D-30C5-4A06-AE9B-853CB1C6C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721" y="3844743"/>
            <a:ext cx="3507810" cy="233481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1D4D6A8-4075-4F5B-A592-AF5AD7764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465" y="4325309"/>
            <a:ext cx="4197885" cy="20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79640"/>
      </p:ext>
    </p:extLst>
  </p:cSld>
  <p:clrMapOvr>
    <a:masterClrMapping/>
  </p:clrMapOvr>
</p:sld>
</file>

<file path=ppt/theme/theme1.xml><?xml version="1.0" encoding="utf-8"?>
<a:theme xmlns:a="http://schemas.openxmlformats.org/drawingml/2006/main" name="etfPP">
  <a:themeElements>
    <a:clrScheme name="ETF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8754"/>
      </a:accent1>
      <a:accent2>
        <a:srgbClr val="FD7E14"/>
      </a:accent2>
      <a:accent3>
        <a:srgbClr val="0D6EFD"/>
      </a:accent3>
      <a:accent4>
        <a:srgbClr val="6F42C1"/>
      </a:accent4>
      <a:accent5>
        <a:srgbClr val="6610F2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tfPP" id="{529A6726-786A-4B77-8C69-772F3C21F235}" vid="{D4EA8E59-FE24-453E-9943-60A22FE867E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256</Words>
  <Application>Microsoft Office PowerPoint</Application>
  <PresentationFormat>Widescreen</PresentationFormat>
  <Paragraphs>26</Paragraphs>
  <Slides>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Aptos</vt:lpstr>
      <vt:lpstr>Arial</vt:lpstr>
      <vt:lpstr>Helvetica Light</vt:lpstr>
      <vt:lpstr>Roboto</vt:lpstr>
      <vt:lpstr>Wingdings</vt:lpstr>
      <vt:lpstr>etfPP</vt:lpstr>
      <vt:lpstr>Hvorfor ergoterapeut?</vt:lpstr>
      <vt:lpstr>Øvelse  mine vigtigste aktiviteter/interesser</vt:lpstr>
      <vt:lpstr>PowerPoint-præsentation</vt:lpstr>
      <vt:lpstr>Min vej – karriere som ergoterapeut</vt:lpstr>
      <vt:lpstr>Hvad kan jeg arbejde med?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Uddannelsesaften  </dc:title>
  <dc:creator>Tanja Schøller Nord</dc:creator>
  <cp:lastModifiedBy>Niels Erik Kaaber Rasmussen</cp:lastModifiedBy>
  <cp:revision>11</cp:revision>
  <dcterms:created xsi:type="dcterms:W3CDTF">2023-10-29T12:20:45Z</dcterms:created>
  <dcterms:modified xsi:type="dcterms:W3CDTF">2025-05-05T20:09:28Z</dcterms:modified>
</cp:coreProperties>
</file>