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</p:sldMasterIdLst>
  <p:sldIdLst>
    <p:sldId id="257" r:id="rId2"/>
    <p:sldId id="258" r:id="rId3"/>
    <p:sldId id="263" r:id="rId4"/>
    <p:sldId id="259" r:id="rId5"/>
    <p:sldId id="260" r:id="rId6"/>
    <p:sldId id="264" r:id="rId7"/>
    <p:sldId id="261" r:id="rId8"/>
    <p:sldId id="262" r:id="rId9"/>
    <p:sldId id="266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699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09:01:5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6889,'0'0'1313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CAAD6B4-8F83-4044-D1A4-A91E573C2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922" cy="1371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D23D1-1318-2895-C365-C1F2809F8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1" y="2244725"/>
            <a:ext cx="17701845" cy="3147890"/>
          </a:xfrm>
        </p:spPr>
        <p:txBody>
          <a:bodyPr anchor="b">
            <a:normAutofit/>
          </a:bodyPr>
          <a:lstStyle>
            <a:lvl1pPr algn="l">
              <a:defRPr sz="96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7B0BCE-321C-41A3-9FA8-195FABB4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2" y="6189785"/>
            <a:ext cx="12051322" cy="4325815"/>
          </a:xfrm>
        </p:spPr>
        <p:txBody>
          <a:bodyPr>
            <a:normAutofit/>
          </a:bodyPr>
          <a:lstStyle>
            <a:lvl1pPr marL="0" indent="0" algn="l">
              <a:buNone/>
              <a:defRPr sz="5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47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32AB5-ECCA-7D28-8FAF-7F1231F3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8243F3-2CAA-A0D3-9106-09AC6087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822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3CEFF-438C-C0AC-2489-B913F4F7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F0EDC2-81CB-1478-8C1B-2D7C4779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96544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095E48-E21A-EC8D-3A4A-0590CF24C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96544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1771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4A0646B-C293-6A21-1A9A-5B3098D3A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" y="1"/>
            <a:ext cx="24384460" cy="1371574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558A59-E27D-E593-093D-12466634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041E0-4AAB-95D1-5CAC-F17489611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0892" y="3651250"/>
            <a:ext cx="21136708" cy="975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A22260A3-DECC-7304-4585-63343C8C9FA2}"/>
                  </a:ext>
                </a:extLst>
              </p14:cNvPr>
              <p14:cNvContentPartPr/>
              <p14:nvPr/>
            </p14:nvContentPartPr>
            <p14:xfrm>
              <a:off x="17006600" y="-434300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A22260A3-DECC-7304-4585-63343C8C9F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97960" y="-43520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6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ddzoom.dk/" TargetMode="External"/><Relationship Id="rId2" Type="http://schemas.openxmlformats.org/officeDocument/2006/relationships/hyperlink" Target="https://www.ug.dk/uddannelser/professionsbacheloruddannelser/socialogsundhedsuddannelser/ergoterapeu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11435084?app_id=12296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Bliv</a:t>
            </a:r>
            <a:r>
              <a:rPr dirty="0"/>
              <a:t> </a:t>
            </a:r>
            <a:r>
              <a:rPr dirty="0" err="1"/>
              <a:t>Ergoterapeut</a:t>
            </a:r>
            <a:r>
              <a:rPr dirty="0"/>
              <a:t> – </a:t>
            </a:r>
            <a:r>
              <a:rPr lang="da-DK" dirty="0"/>
              <a:t>gør en forskel i menneskers liv!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Er du nysgerrig på, hvordan krop og psyke hænger sammen?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Er du klar til at tage det første skridt?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Som </a:t>
            </a:r>
            <a:r>
              <a:rPr dirty="0" err="1"/>
              <a:t>ergoterapeut</a:t>
            </a:r>
            <a:r>
              <a:rPr dirty="0"/>
              <a:t> </a:t>
            </a:r>
            <a:r>
              <a:rPr dirty="0" err="1"/>
              <a:t>får</a:t>
            </a:r>
            <a:r>
              <a:rPr dirty="0"/>
              <a:t> du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meningsfuld</a:t>
            </a:r>
            <a:r>
              <a:rPr dirty="0"/>
              <a:t> </a:t>
            </a:r>
            <a:r>
              <a:rPr dirty="0" err="1"/>
              <a:t>karriere</a:t>
            </a:r>
            <a:r>
              <a:rPr dirty="0"/>
              <a:t>, </a:t>
            </a:r>
            <a:r>
              <a:rPr dirty="0" err="1"/>
              <a:t>hvor</a:t>
            </a:r>
            <a:r>
              <a:rPr dirty="0"/>
              <a:t> du </a:t>
            </a:r>
            <a:r>
              <a:rPr dirty="0" err="1"/>
              <a:t>gør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forskel</a:t>
            </a:r>
            <a:r>
              <a:rPr dirty="0"/>
              <a:t>. 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dirty="0" err="1"/>
              <a:t>Besøg</a:t>
            </a:r>
            <a:r>
              <a:rPr dirty="0"/>
              <a:t> www.etf.dk for mere information!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4000" dirty="0"/>
              <a:t>Læs mere:</a:t>
            </a:r>
          </a:p>
          <a:p>
            <a:pPr lvl="1"/>
            <a:r>
              <a:rPr lang="da-DK" sz="4000" dirty="0">
                <a:hlinkClick r:id="rId2"/>
              </a:rPr>
              <a:t>https://www.etf.dk/-/media/project/etf/www-etf-dk/om-etf/pdf/bliv-ergoterapeut-web.pdf?rev=84ddf05e1a894a22bbde1f52c29b0263</a:t>
            </a:r>
          </a:p>
          <a:p>
            <a:endParaRPr lang="da-DK" sz="4000" dirty="0">
              <a:hlinkClick r:id="rId2"/>
            </a:endParaRPr>
          </a:p>
          <a:p>
            <a:pPr lvl="1"/>
            <a:r>
              <a:rPr lang="da-DK" sz="4000" dirty="0">
                <a:hlinkClick r:id="rId2"/>
              </a:rPr>
              <a:t>https://www.ug.dk/uddannelser/professionsbacheloruddannelser/socialogsundhedsuddannelser/ergoterapeut</a:t>
            </a:r>
            <a:r>
              <a:rPr lang="da-DK" sz="4000" dirty="0"/>
              <a:t> </a:t>
            </a:r>
          </a:p>
          <a:p>
            <a:endParaRPr lang="da-DK" sz="4000" dirty="0"/>
          </a:p>
          <a:p>
            <a:pPr lvl="1"/>
            <a:r>
              <a:rPr lang="da-DK" sz="4000" dirty="0">
                <a:hlinkClick r:id="rId3"/>
              </a:rPr>
              <a:t>https://uddzoom.dk/</a:t>
            </a:r>
            <a:endParaRPr lang="da-DK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Hvad</a:t>
            </a:r>
            <a:r>
              <a:rPr dirty="0"/>
              <a:t> er </a:t>
            </a:r>
            <a:r>
              <a:rPr dirty="0" err="1"/>
              <a:t>ergoterapi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Ergoterapeuter støtter mennesker i at klare det, der er vigtigst i deres liv. De hjælper mennesker med at udføre dagligdags-aktiviteter, som man kan have mistet evnen til at udføre pga. nedsat fysiske, psykiske eller sociale funktioner. Det kan være alt fra at børste sin tænder eller til at gå i skole eller på arbejde til at være aktive i fritiden.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Onlinemedier 3" title="Ergoterapeutforeningens grundfortælling">
            <a:hlinkClick r:id="" action="ppaction://media"/>
            <a:extLst>
              <a:ext uri="{FF2B5EF4-FFF2-40B4-BE49-F238E27FC236}">
                <a16:creationId xmlns:a16="http://schemas.microsoft.com/office/drawing/2014/main" id="{338C818F-400F-B60E-6B86-2AEA1723E6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55094" y="9700223"/>
            <a:ext cx="5840937" cy="3285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Ergoterapi er noget for dig, hvis du interesserer dig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Sundhed</a:t>
            </a:r>
          </a:p>
          <a:p>
            <a:r>
              <a:rPr lang="da-DK" dirty="0"/>
              <a:t> Psykologi og kommunikation</a:t>
            </a:r>
          </a:p>
          <a:p>
            <a:r>
              <a:rPr lang="da-DK" dirty="0"/>
              <a:t> Menneskets krop, hjerne og sanser</a:t>
            </a:r>
          </a:p>
          <a:p>
            <a:r>
              <a:rPr lang="da-DK" dirty="0"/>
              <a:t> Menneskets motivation, vilje og vaner</a:t>
            </a:r>
          </a:p>
          <a:p>
            <a:r>
              <a:rPr lang="da-DK" dirty="0"/>
              <a:t> Kreativitet og design</a:t>
            </a:r>
          </a:p>
          <a:p>
            <a:r>
              <a:rPr lang="da-DK" dirty="0"/>
              <a:t> Sport, dans og fysisk aktivitet</a:t>
            </a:r>
          </a:p>
          <a:p>
            <a:r>
              <a:rPr lang="da-DK" dirty="0"/>
              <a:t> Teknologi og mennesker</a:t>
            </a:r>
          </a:p>
          <a:p>
            <a:r>
              <a:rPr lang="da-DK" dirty="0"/>
              <a:t> Hverdagslivets betydning for det meningsfulde liv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7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Hvordan arbejder en ergoterapeut?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</a:t>
            </a:r>
            <a:r>
              <a:rPr dirty="0" err="1"/>
              <a:t>Træning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krop</a:t>
            </a:r>
            <a:r>
              <a:rPr dirty="0"/>
              <a:t>, </a:t>
            </a:r>
            <a:r>
              <a:rPr dirty="0" err="1"/>
              <a:t>psyke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hjerne</a:t>
            </a:r>
            <a:endParaRPr dirty="0"/>
          </a:p>
          <a:p>
            <a:r>
              <a:rPr dirty="0"/>
              <a:t> </a:t>
            </a:r>
            <a:r>
              <a:rPr dirty="0" err="1"/>
              <a:t>Tilpasning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aktiviteter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omgivelser</a:t>
            </a:r>
            <a:endParaRPr dirty="0"/>
          </a:p>
          <a:p>
            <a:r>
              <a:rPr dirty="0"/>
              <a:t> Brug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teknologi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hjælpemidler</a:t>
            </a:r>
            <a:endParaRPr dirty="0"/>
          </a:p>
          <a:p>
            <a:r>
              <a:rPr dirty="0"/>
              <a:t> </a:t>
            </a:r>
            <a:r>
              <a:rPr dirty="0" err="1"/>
              <a:t>Støtte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aktiv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meningsfuld</a:t>
            </a:r>
            <a:r>
              <a:rPr dirty="0"/>
              <a:t> </a:t>
            </a:r>
            <a:r>
              <a:rPr dirty="0" err="1"/>
              <a:t>hverdag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Hvor kan du arbejde som ergoterapeut?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Hospitaler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genoptræningscentre</a:t>
            </a:r>
            <a:endParaRPr dirty="0"/>
          </a:p>
          <a:p>
            <a:r>
              <a:rPr dirty="0"/>
              <a:t> </a:t>
            </a:r>
            <a:r>
              <a:rPr dirty="0" err="1"/>
              <a:t>Kommunale</a:t>
            </a:r>
            <a:r>
              <a:rPr dirty="0"/>
              <a:t> </a:t>
            </a:r>
            <a:r>
              <a:rPr dirty="0" err="1"/>
              <a:t>sundheds</a:t>
            </a:r>
            <a:r>
              <a:rPr dirty="0"/>
              <a:t>-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rehabiliteringstilbud</a:t>
            </a:r>
            <a:endParaRPr dirty="0"/>
          </a:p>
          <a:p>
            <a:r>
              <a:rPr dirty="0"/>
              <a:t> </a:t>
            </a:r>
            <a:r>
              <a:rPr dirty="0" err="1"/>
              <a:t>Skoler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børnehaver</a:t>
            </a:r>
            <a:endParaRPr dirty="0"/>
          </a:p>
          <a:p>
            <a:r>
              <a:rPr dirty="0"/>
              <a:t> </a:t>
            </a:r>
            <a:r>
              <a:rPr dirty="0" err="1"/>
              <a:t>Botilbud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plejehjem</a:t>
            </a:r>
            <a:endParaRPr dirty="0"/>
          </a:p>
          <a:p>
            <a:r>
              <a:rPr dirty="0"/>
              <a:t> Private </a:t>
            </a:r>
            <a:r>
              <a:rPr dirty="0" err="1"/>
              <a:t>virksomheder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selvstændig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Hvad interesserer dig?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Hvilke</a:t>
            </a:r>
            <a:r>
              <a:rPr dirty="0"/>
              <a:t> fag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emner</a:t>
            </a:r>
            <a:r>
              <a:rPr dirty="0"/>
              <a:t> </a:t>
            </a:r>
            <a:r>
              <a:rPr dirty="0" err="1"/>
              <a:t>synes</a:t>
            </a:r>
            <a:r>
              <a:rPr dirty="0"/>
              <a:t> du er </a:t>
            </a:r>
            <a:r>
              <a:rPr dirty="0" err="1"/>
              <a:t>spændende</a:t>
            </a:r>
            <a:r>
              <a:rPr dirty="0"/>
              <a:t>?</a:t>
            </a:r>
          </a:p>
          <a:p>
            <a:r>
              <a:rPr dirty="0"/>
              <a:t> Kan du </a:t>
            </a:r>
            <a:r>
              <a:rPr dirty="0" err="1"/>
              <a:t>forestille</a:t>
            </a:r>
            <a:r>
              <a:rPr dirty="0"/>
              <a:t> dig at </a:t>
            </a:r>
            <a:r>
              <a:rPr dirty="0" err="1"/>
              <a:t>hjælpe</a:t>
            </a:r>
            <a:r>
              <a:rPr dirty="0"/>
              <a:t> </a:t>
            </a:r>
            <a:r>
              <a:rPr dirty="0" err="1"/>
              <a:t>andre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bedre</a:t>
            </a:r>
            <a:r>
              <a:rPr dirty="0"/>
              <a:t> </a:t>
            </a:r>
            <a:r>
              <a:rPr dirty="0" err="1"/>
              <a:t>hverdag</a:t>
            </a:r>
            <a:r>
              <a:rPr dirty="0"/>
              <a:t>?</a:t>
            </a:r>
          </a:p>
          <a:p>
            <a:r>
              <a:rPr dirty="0"/>
              <a:t> </a:t>
            </a: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tror</a:t>
            </a:r>
            <a:r>
              <a:rPr dirty="0"/>
              <a:t> du</a:t>
            </a:r>
            <a:r>
              <a:rPr lang="da-DK" dirty="0"/>
              <a:t>,</a:t>
            </a:r>
            <a:r>
              <a:rPr dirty="0"/>
              <a:t> </a:t>
            </a:r>
            <a:r>
              <a:rPr dirty="0" err="1"/>
              <a:t>ergoterapi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passe </a:t>
            </a:r>
            <a:r>
              <a:rPr dirty="0" err="1"/>
              <a:t>til</a:t>
            </a:r>
            <a:r>
              <a:rPr dirty="0"/>
              <a:t> dine </a:t>
            </a:r>
            <a:r>
              <a:rPr dirty="0" err="1"/>
              <a:t>interesser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32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Karrieremuligheder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Som ergoterapeut kan du specialisere dig, blive leder, underviser eller forsker. Du kan også tage en kandidatuddannelse i ergoterapi.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Hvordan bliver man ergoterapeut?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Uddannelsen tager 3½ år</a:t>
            </a:r>
          </a:p>
          <a:p>
            <a:r>
              <a:t>• Kombination af skoleundervisning og praktik</a:t>
            </a:r>
          </a:p>
          <a:p>
            <a:r>
              <a:t>• Praktik i Danmark eller udlandet</a:t>
            </a:r>
          </a:p>
          <a:p>
            <a:r>
              <a:t>• Professionsbachelor i ergoterapi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A750C0-8FF0-73AB-7BA2-F8F3D4C4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52"/>
            <a:ext cx="19169263" cy="1371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DBD34-F7C2-F0C0-2F53-6971DB6F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48E92D-DC21-C328-B6A5-EFD352426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5BE2E67-697E-1009-B83B-4284D670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9855"/>
            <a:ext cx="13629736" cy="135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8204"/>
      </p:ext>
    </p:extLst>
  </p:cSld>
  <p:clrMapOvr>
    <a:masterClrMapping/>
  </p:clrMapOvr>
</p:sld>
</file>

<file path=ppt/theme/theme1.xml><?xml version="1.0" encoding="utf-8"?>
<a:theme xmlns:a="http://schemas.openxmlformats.org/drawingml/2006/main" name="etfPP">
  <a:themeElements>
    <a:clrScheme name="ETF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8754"/>
      </a:accent1>
      <a:accent2>
        <a:srgbClr val="FD7E14"/>
      </a:accent2>
      <a:accent3>
        <a:srgbClr val="0D6EFD"/>
      </a:accent3>
      <a:accent4>
        <a:srgbClr val="6F42C1"/>
      </a:accent4>
      <a:accent5>
        <a:srgbClr val="6610F2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08D6DEF7-0127-464C-ADB9-E38D7F216EEC}" vid="{5716833A-AF18-4E57-98C6-5C93DA5E65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</TotalTime>
  <Words>384</Words>
  <Application>Microsoft Office PowerPoint</Application>
  <PresentationFormat>Brugerdefineret</PresentationFormat>
  <Paragraphs>47</Paragraphs>
  <Slides>10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Helvetica Light</vt:lpstr>
      <vt:lpstr>Roboto</vt:lpstr>
      <vt:lpstr>etfPP</vt:lpstr>
      <vt:lpstr>Bliv Ergoterapeut – gør en forskel i menneskers liv!</vt:lpstr>
      <vt:lpstr>Hvad er ergoterapi?</vt:lpstr>
      <vt:lpstr>Ergoterapi er noget for dig, hvis du interesserer dig for:</vt:lpstr>
      <vt:lpstr>Hvordan arbejder en ergoterapeut?</vt:lpstr>
      <vt:lpstr>Hvor kan du arbejde som ergoterapeut?</vt:lpstr>
      <vt:lpstr>Hvad interesserer dig?</vt:lpstr>
      <vt:lpstr>Karrieremuligheder</vt:lpstr>
      <vt:lpstr>Hvordan bliver man ergoterapeut?</vt:lpstr>
      <vt:lpstr>PowerPoint-præsentation</vt:lpstr>
      <vt:lpstr>Er du klar til at tage det første skridt?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Erik Kaaber Rasmussen</dc:creator>
  <cp:lastModifiedBy>Niels Erik Kaaber Rasmussen</cp:lastModifiedBy>
  <cp:revision>4</cp:revision>
  <dcterms:created xsi:type="dcterms:W3CDTF">2025-03-20T11:43:53Z</dcterms:created>
  <dcterms:modified xsi:type="dcterms:W3CDTF">2025-03-20T21:00:59Z</dcterms:modified>
</cp:coreProperties>
</file>