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3" r:id="rId4"/>
  </p:sldMasterIdLst>
  <p:notesMasterIdLst>
    <p:notesMasterId r:id="rId35"/>
  </p:notesMasterIdLst>
  <p:sldIdLst>
    <p:sldId id="260" r:id="rId5"/>
    <p:sldId id="263" r:id="rId6"/>
    <p:sldId id="301" r:id="rId7"/>
    <p:sldId id="269" r:id="rId8"/>
    <p:sldId id="270" r:id="rId9"/>
    <p:sldId id="271" r:id="rId10"/>
    <p:sldId id="265" r:id="rId11"/>
    <p:sldId id="272" r:id="rId12"/>
    <p:sldId id="273" r:id="rId13"/>
    <p:sldId id="276" r:id="rId14"/>
    <p:sldId id="278" r:id="rId15"/>
    <p:sldId id="281" r:id="rId16"/>
    <p:sldId id="279" r:id="rId17"/>
    <p:sldId id="291" r:id="rId18"/>
    <p:sldId id="282" r:id="rId19"/>
    <p:sldId id="283" r:id="rId20"/>
    <p:sldId id="284" r:id="rId21"/>
    <p:sldId id="285" r:id="rId22"/>
    <p:sldId id="286" r:id="rId23"/>
    <p:sldId id="287" r:id="rId24"/>
    <p:sldId id="300" r:id="rId25"/>
    <p:sldId id="290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7A34"/>
    <a:srgbClr val="634D78"/>
    <a:srgbClr val="EF8054"/>
    <a:srgbClr val="FAF3D4"/>
    <a:srgbClr val="E6E0C3"/>
    <a:srgbClr val="F5F4E1"/>
    <a:srgbClr val="FFE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til typografi 1 - Marker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87935" autoAdjust="0"/>
  </p:normalViewPr>
  <p:slideViewPr>
    <p:cSldViewPr snapToGrid="0" snapToObjects="1">
      <p:cViewPr varScale="1">
        <p:scale>
          <a:sx n="39" d="100"/>
          <a:sy n="39" d="100"/>
        </p:scale>
        <p:origin x="13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 Britt Middelhede Olsen" userId="3e9a656f-ce42-4748-84e4-38766addc040" providerId="ADAL" clId="{FE5DFBF8-77C9-410E-9BA2-EE25D40B26E7}"/>
    <pc:docChg chg="delSld">
      <pc:chgData name="Maj Britt Middelhede Olsen" userId="3e9a656f-ce42-4748-84e4-38766addc040" providerId="ADAL" clId="{FE5DFBF8-77C9-410E-9BA2-EE25D40B26E7}" dt="2025-05-01T07:44:59.147" v="12" actId="2696"/>
      <pc:docMkLst>
        <pc:docMk/>
      </pc:docMkLst>
      <pc:sldChg chg="del">
        <pc:chgData name="Maj Britt Middelhede Olsen" userId="3e9a656f-ce42-4748-84e4-38766addc040" providerId="ADAL" clId="{FE5DFBF8-77C9-410E-9BA2-EE25D40B26E7}" dt="2025-05-01T07:44:18.899" v="0" actId="2696"/>
        <pc:sldMkLst>
          <pc:docMk/>
          <pc:sldMk cId="1267103754" sldId="267"/>
        </pc:sldMkLst>
      </pc:sldChg>
      <pc:sldChg chg="del">
        <pc:chgData name="Maj Britt Middelhede Olsen" userId="3e9a656f-ce42-4748-84e4-38766addc040" providerId="ADAL" clId="{FE5DFBF8-77C9-410E-9BA2-EE25D40B26E7}" dt="2025-05-01T07:44:21.531" v="1" actId="2696"/>
        <pc:sldMkLst>
          <pc:docMk/>
          <pc:sldMk cId="3653699754" sldId="268"/>
        </pc:sldMkLst>
      </pc:sldChg>
      <pc:sldChg chg="del">
        <pc:chgData name="Maj Britt Middelhede Olsen" userId="3e9a656f-ce42-4748-84e4-38766addc040" providerId="ADAL" clId="{FE5DFBF8-77C9-410E-9BA2-EE25D40B26E7}" dt="2025-05-01T07:44:25.956" v="2" actId="2696"/>
        <pc:sldMkLst>
          <pc:docMk/>
          <pc:sldMk cId="3750621207" sldId="274"/>
        </pc:sldMkLst>
      </pc:sldChg>
      <pc:sldChg chg="del">
        <pc:chgData name="Maj Britt Middelhede Olsen" userId="3e9a656f-ce42-4748-84e4-38766addc040" providerId="ADAL" clId="{FE5DFBF8-77C9-410E-9BA2-EE25D40B26E7}" dt="2025-05-01T07:44:41.595" v="7" actId="2696"/>
        <pc:sldMkLst>
          <pc:docMk/>
          <pc:sldMk cId="3676057961" sldId="275"/>
        </pc:sldMkLst>
      </pc:sldChg>
      <pc:sldChg chg="del">
        <pc:chgData name="Maj Britt Middelhede Olsen" userId="3e9a656f-ce42-4748-84e4-38766addc040" providerId="ADAL" clId="{FE5DFBF8-77C9-410E-9BA2-EE25D40B26E7}" dt="2025-05-01T07:44:44.488" v="8" actId="2696"/>
        <pc:sldMkLst>
          <pc:docMk/>
          <pc:sldMk cId="1502630601" sldId="277"/>
        </pc:sldMkLst>
      </pc:sldChg>
      <pc:sldChg chg="del">
        <pc:chgData name="Maj Britt Middelhede Olsen" userId="3e9a656f-ce42-4748-84e4-38766addc040" providerId="ADAL" clId="{FE5DFBF8-77C9-410E-9BA2-EE25D40B26E7}" dt="2025-05-01T07:44:29.086" v="3" actId="2696"/>
        <pc:sldMkLst>
          <pc:docMk/>
          <pc:sldMk cId="2663596322" sldId="302"/>
        </pc:sldMkLst>
      </pc:sldChg>
      <pc:sldChg chg="del">
        <pc:chgData name="Maj Britt Middelhede Olsen" userId="3e9a656f-ce42-4748-84e4-38766addc040" providerId="ADAL" clId="{FE5DFBF8-77C9-410E-9BA2-EE25D40B26E7}" dt="2025-05-01T07:44:31.916" v="4" actId="2696"/>
        <pc:sldMkLst>
          <pc:docMk/>
          <pc:sldMk cId="4054036305" sldId="303"/>
        </pc:sldMkLst>
      </pc:sldChg>
      <pc:sldChg chg="del">
        <pc:chgData name="Maj Britt Middelhede Olsen" userId="3e9a656f-ce42-4748-84e4-38766addc040" providerId="ADAL" clId="{FE5DFBF8-77C9-410E-9BA2-EE25D40B26E7}" dt="2025-05-01T07:44:38.153" v="6" actId="2696"/>
        <pc:sldMkLst>
          <pc:docMk/>
          <pc:sldMk cId="3207402422" sldId="304"/>
        </pc:sldMkLst>
      </pc:sldChg>
      <pc:sldChg chg="del">
        <pc:chgData name="Maj Britt Middelhede Olsen" userId="3e9a656f-ce42-4748-84e4-38766addc040" providerId="ADAL" clId="{FE5DFBF8-77C9-410E-9BA2-EE25D40B26E7}" dt="2025-05-01T07:44:35.701" v="5" actId="2696"/>
        <pc:sldMkLst>
          <pc:docMk/>
          <pc:sldMk cId="4084712057" sldId="305"/>
        </pc:sldMkLst>
      </pc:sldChg>
      <pc:sldChg chg="del">
        <pc:chgData name="Maj Britt Middelhede Olsen" userId="3e9a656f-ce42-4748-84e4-38766addc040" providerId="ADAL" clId="{FE5DFBF8-77C9-410E-9BA2-EE25D40B26E7}" dt="2025-05-01T07:44:46.887" v="9" actId="2696"/>
        <pc:sldMkLst>
          <pc:docMk/>
          <pc:sldMk cId="354515162" sldId="306"/>
        </pc:sldMkLst>
      </pc:sldChg>
      <pc:sldChg chg="del">
        <pc:chgData name="Maj Britt Middelhede Olsen" userId="3e9a656f-ce42-4748-84e4-38766addc040" providerId="ADAL" clId="{FE5DFBF8-77C9-410E-9BA2-EE25D40B26E7}" dt="2025-05-01T07:44:49.867" v="10" actId="2696"/>
        <pc:sldMkLst>
          <pc:docMk/>
          <pc:sldMk cId="2852548480" sldId="307"/>
        </pc:sldMkLst>
      </pc:sldChg>
      <pc:sldChg chg="del">
        <pc:chgData name="Maj Britt Middelhede Olsen" userId="3e9a656f-ce42-4748-84e4-38766addc040" providerId="ADAL" clId="{FE5DFBF8-77C9-410E-9BA2-EE25D40B26E7}" dt="2025-05-01T07:44:56.253" v="11" actId="2696"/>
        <pc:sldMkLst>
          <pc:docMk/>
          <pc:sldMk cId="1020753455" sldId="308"/>
        </pc:sldMkLst>
      </pc:sldChg>
      <pc:sldChg chg="del">
        <pc:chgData name="Maj Britt Middelhede Olsen" userId="3e9a656f-ce42-4748-84e4-38766addc040" providerId="ADAL" clId="{FE5DFBF8-77C9-410E-9BA2-EE25D40B26E7}" dt="2025-05-01T07:44:59.147" v="12" actId="2696"/>
        <pc:sldMkLst>
          <pc:docMk/>
          <pc:sldMk cId="790469557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72260C-4B81-4E24-B5CB-377376676B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34736F9-37D5-4275-B85E-122D57CEE7E4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Repræsentantskab </a:t>
          </a:r>
        </a:p>
      </dgm:t>
    </dgm:pt>
    <dgm:pt modelId="{3ECEDB51-5149-45D3-A523-2A3B24E8A7E8}" type="parTrans" cxnId="{4D26034C-624E-4886-BD51-D7F841EF4148}">
      <dgm:prSet/>
      <dgm:spPr/>
      <dgm:t>
        <a:bodyPr/>
        <a:lstStyle/>
        <a:p>
          <a:endParaRPr lang="da-DK"/>
        </a:p>
      </dgm:t>
    </dgm:pt>
    <dgm:pt modelId="{36A803EE-BDC8-4AC8-8AFA-C7DD7E554F2C}" type="sibTrans" cxnId="{4D26034C-624E-4886-BD51-D7F841EF4148}">
      <dgm:prSet/>
      <dgm:spPr/>
      <dgm:t>
        <a:bodyPr/>
        <a:lstStyle/>
        <a:p>
          <a:endParaRPr lang="da-DK"/>
        </a:p>
      </dgm:t>
    </dgm:pt>
    <dgm:pt modelId="{E7AF6070-7E9A-4DFB-B06A-C6436C23AB45}" type="asst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Formandskab</a:t>
          </a:r>
        </a:p>
      </dgm:t>
    </dgm:pt>
    <dgm:pt modelId="{2A111263-D52E-477B-A52E-66DBF1A93A88}" type="parTrans" cxnId="{F7943B1F-1CCE-4CBF-9579-51696DBD29FE}">
      <dgm:prSet/>
      <dgm:spPr/>
      <dgm:t>
        <a:bodyPr/>
        <a:lstStyle/>
        <a:p>
          <a:endParaRPr lang="da-DK"/>
        </a:p>
      </dgm:t>
    </dgm:pt>
    <dgm:pt modelId="{94DD8932-6F1F-45A2-8DC2-90E3D586C487}" type="sibTrans" cxnId="{F7943B1F-1CCE-4CBF-9579-51696DBD29FE}">
      <dgm:prSet/>
      <dgm:spPr/>
      <dgm:t>
        <a:bodyPr/>
        <a:lstStyle/>
        <a:p>
          <a:endParaRPr lang="da-DK"/>
        </a:p>
      </dgm:t>
    </dgm:pt>
    <dgm:pt modelId="{23CC6594-1BD3-4221-8C14-45939D3C91D5}">
      <dgm:prSet phldrT="[Teks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Regionsformand </a:t>
          </a:r>
        </a:p>
      </dgm:t>
    </dgm:pt>
    <dgm:pt modelId="{B75B0EAD-50B8-4F6B-905F-080A3B88DA31}" type="parTrans" cxnId="{08FC0977-D545-48F4-B950-68485BE03B51}">
      <dgm:prSet/>
      <dgm:spPr/>
      <dgm:t>
        <a:bodyPr/>
        <a:lstStyle/>
        <a:p>
          <a:endParaRPr lang="da-DK"/>
        </a:p>
      </dgm:t>
    </dgm:pt>
    <dgm:pt modelId="{C5FC3453-B286-4C0E-991F-19EAE93B90D4}" type="sibTrans" cxnId="{08FC0977-D545-48F4-B950-68485BE03B51}">
      <dgm:prSet/>
      <dgm:spPr/>
      <dgm:t>
        <a:bodyPr/>
        <a:lstStyle/>
        <a:p>
          <a:endParaRPr lang="da-DK"/>
        </a:p>
      </dgm:t>
    </dgm:pt>
    <dgm:pt modelId="{E728E5E7-98EE-4212-BB9E-E9A66F83A0D7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Regionsformand</a:t>
          </a:r>
        </a:p>
      </dgm:t>
    </dgm:pt>
    <dgm:pt modelId="{BFA18C56-FFDE-4623-8358-171870460E60}" type="parTrans" cxnId="{C8D974CA-C38E-45A5-9C1A-450F174DF192}">
      <dgm:prSet/>
      <dgm:spPr/>
      <dgm:t>
        <a:bodyPr/>
        <a:lstStyle/>
        <a:p>
          <a:endParaRPr lang="da-DK"/>
        </a:p>
      </dgm:t>
    </dgm:pt>
    <dgm:pt modelId="{107297A1-2CD5-4493-980F-6A626AC34993}" type="sibTrans" cxnId="{C8D974CA-C38E-45A5-9C1A-450F174DF192}">
      <dgm:prSet/>
      <dgm:spPr/>
      <dgm:t>
        <a:bodyPr/>
        <a:lstStyle/>
        <a:p>
          <a:endParaRPr lang="da-DK"/>
        </a:p>
      </dgm:t>
    </dgm:pt>
    <dgm:pt modelId="{C77C0FB3-5D16-45E0-8D5D-464D35C5E4BE}">
      <dgm:prSet phldrT="[Teks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Hovedbestyrelse</a:t>
          </a:r>
        </a:p>
      </dgm:t>
    </dgm:pt>
    <dgm:pt modelId="{AD7E4EE8-29A4-4078-A68D-4DDC022D7313}" type="sibTrans" cxnId="{C39BA32A-FFA8-4B82-909B-E29FBAE8B3C7}">
      <dgm:prSet/>
      <dgm:spPr/>
      <dgm:t>
        <a:bodyPr/>
        <a:lstStyle/>
        <a:p>
          <a:endParaRPr lang="da-DK"/>
        </a:p>
      </dgm:t>
    </dgm:pt>
    <dgm:pt modelId="{168BE968-5AD7-4FC6-BE4C-7E9969C7EF92}" type="parTrans" cxnId="{C39BA32A-FFA8-4B82-909B-E29FBAE8B3C7}">
      <dgm:prSet/>
      <dgm:spPr/>
      <dgm:t>
        <a:bodyPr/>
        <a:lstStyle/>
        <a:p>
          <a:endParaRPr lang="da-DK"/>
        </a:p>
      </dgm:t>
    </dgm:pt>
    <dgm:pt modelId="{8C48A537-65E1-40D9-A4BA-074B3C6B685D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a-DK" dirty="0"/>
            <a:t>Regionsformand</a:t>
          </a:r>
        </a:p>
      </dgm:t>
    </dgm:pt>
    <dgm:pt modelId="{9C55D3A3-9E68-4853-8BED-2C3D3FEC270F}" type="parTrans" cxnId="{B504E714-14FF-4C1A-9AA8-2F209A735FFC}">
      <dgm:prSet/>
      <dgm:spPr/>
      <dgm:t>
        <a:bodyPr/>
        <a:lstStyle/>
        <a:p>
          <a:endParaRPr lang="da-DK"/>
        </a:p>
      </dgm:t>
    </dgm:pt>
    <dgm:pt modelId="{644F14D0-ABC1-491E-9468-AB4F7CEE91E7}" type="sibTrans" cxnId="{B504E714-14FF-4C1A-9AA8-2F209A735FFC}">
      <dgm:prSet/>
      <dgm:spPr/>
      <dgm:t>
        <a:bodyPr/>
        <a:lstStyle/>
        <a:p>
          <a:endParaRPr lang="da-DK"/>
        </a:p>
      </dgm:t>
    </dgm:pt>
    <dgm:pt modelId="{7B7F8ACD-CA0B-4D47-988B-3AA192A95FF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Regionsbestyrelse</a:t>
          </a:r>
        </a:p>
      </dgm:t>
    </dgm:pt>
    <dgm:pt modelId="{69ECB018-6408-4363-9157-710B5322A323}" type="parTrans" cxnId="{E8A53AC8-53F3-40D7-99F5-7F1C90E05A7D}">
      <dgm:prSet/>
      <dgm:spPr/>
      <dgm:t>
        <a:bodyPr/>
        <a:lstStyle/>
        <a:p>
          <a:endParaRPr lang="da-DK"/>
        </a:p>
      </dgm:t>
    </dgm:pt>
    <dgm:pt modelId="{E6C7DEE4-5FFF-4F59-B7A8-3D7FC1F6F90A}" type="sibTrans" cxnId="{E8A53AC8-53F3-40D7-99F5-7F1C90E05A7D}">
      <dgm:prSet/>
      <dgm:spPr/>
      <dgm:t>
        <a:bodyPr/>
        <a:lstStyle/>
        <a:p>
          <a:endParaRPr lang="da-DK"/>
        </a:p>
      </dgm:t>
    </dgm:pt>
    <dgm:pt modelId="{792D22B9-BD8F-41B3-AA2B-CF3BB309F3D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Regionsbestyrelse</a:t>
          </a:r>
        </a:p>
      </dgm:t>
    </dgm:pt>
    <dgm:pt modelId="{67D12B34-71A2-47ED-8005-7DA1545D2C0B}" type="parTrans" cxnId="{86C2BD86-15E3-4832-814E-EEB40CB9F07E}">
      <dgm:prSet/>
      <dgm:spPr/>
      <dgm:t>
        <a:bodyPr/>
        <a:lstStyle/>
        <a:p>
          <a:endParaRPr lang="da-DK"/>
        </a:p>
      </dgm:t>
    </dgm:pt>
    <dgm:pt modelId="{D6C18235-025C-436D-ACB0-44FD732665FD}" type="sibTrans" cxnId="{86C2BD86-15E3-4832-814E-EEB40CB9F07E}">
      <dgm:prSet/>
      <dgm:spPr/>
      <dgm:t>
        <a:bodyPr/>
        <a:lstStyle/>
        <a:p>
          <a:endParaRPr lang="da-DK"/>
        </a:p>
      </dgm:t>
    </dgm:pt>
    <dgm:pt modelId="{51B79279-52C2-4396-98C4-A9A06FEBAC02}" type="asst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a-DK" dirty="0"/>
            <a:t>Regionsbestyrelse</a:t>
          </a:r>
        </a:p>
      </dgm:t>
    </dgm:pt>
    <dgm:pt modelId="{C111DF7C-178A-4EB5-A174-55D8B0E98796}" type="parTrans" cxnId="{380D9C8C-0623-4F7A-B435-A50DC738CFAF}">
      <dgm:prSet/>
      <dgm:spPr/>
      <dgm:t>
        <a:bodyPr/>
        <a:lstStyle/>
        <a:p>
          <a:endParaRPr lang="da-DK"/>
        </a:p>
      </dgm:t>
    </dgm:pt>
    <dgm:pt modelId="{3166B7B4-6306-483B-8BFA-D5BE6AFD33CC}" type="sibTrans" cxnId="{380D9C8C-0623-4F7A-B435-A50DC738CFAF}">
      <dgm:prSet/>
      <dgm:spPr/>
      <dgm:t>
        <a:bodyPr/>
        <a:lstStyle/>
        <a:p>
          <a:endParaRPr lang="da-DK"/>
        </a:p>
      </dgm:t>
    </dgm:pt>
    <dgm:pt modelId="{8E773CBA-9C2C-474C-90C6-C93892C75824}" type="pres">
      <dgm:prSet presAssocID="{8D72260C-4B81-4E24-B5CB-377376676B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86ECB0-3F47-4762-9DAA-A5E392CAC05C}" type="pres">
      <dgm:prSet presAssocID="{634736F9-37D5-4275-B85E-122D57CEE7E4}" presName="hierRoot1" presStyleCnt="0">
        <dgm:presLayoutVars>
          <dgm:hierBranch val="init"/>
        </dgm:presLayoutVars>
      </dgm:prSet>
      <dgm:spPr/>
    </dgm:pt>
    <dgm:pt modelId="{2CEE16C0-6092-43F0-8286-06467D00BD38}" type="pres">
      <dgm:prSet presAssocID="{634736F9-37D5-4275-B85E-122D57CEE7E4}" presName="rootComposite1" presStyleCnt="0"/>
      <dgm:spPr/>
    </dgm:pt>
    <dgm:pt modelId="{E39C16EB-41A1-41C3-91D4-ED4035EEBCB4}" type="pres">
      <dgm:prSet presAssocID="{634736F9-37D5-4275-B85E-122D57CEE7E4}" presName="rootText1" presStyleLbl="node0" presStyleIdx="0" presStyleCnt="1" custScaleX="286590">
        <dgm:presLayoutVars>
          <dgm:chPref val="3"/>
        </dgm:presLayoutVars>
      </dgm:prSet>
      <dgm:spPr/>
    </dgm:pt>
    <dgm:pt modelId="{446C09FB-2317-4BDA-82BB-A9EFB82926EE}" type="pres">
      <dgm:prSet presAssocID="{634736F9-37D5-4275-B85E-122D57CEE7E4}" presName="rootConnector1" presStyleLbl="node1" presStyleIdx="0" presStyleCnt="0"/>
      <dgm:spPr/>
    </dgm:pt>
    <dgm:pt modelId="{E9F639B6-58DA-4C52-A0DA-85F9E3B8A495}" type="pres">
      <dgm:prSet presAssocID="{634736F9-37D5-4275-B85E-122D57CEE7E4}" presName="hierChild2" presStyleCnt="0"/>
      <dgm:spPr/>
    </dgm:pt>
    <dgm:pt modelId="{E5DE6F8D-3464-4F9D-B516-8F9F4F7DA6D5}" type="pres">
      <dgm:prSet presAssocID="{BFA18C56-FFDE-4623-8358-171870460E60}" presName="Name37" presStyleLbl="parChTrans1D2" presStyleIdx="0" presStyleCnt="5"/>
      <dgm:spPr/>
    </dgm:pt>
    <dgm:pt modelId="{BCF505CA-F475-479F-A796-1C3544A4001E}" type="pres">
      <dgm:prSet presAssocID="{E728E5E7-98EE-4212-BB9E-E9A66F83A0D7}" presName="hierRoot2" presStyleCnt="0">
        <dgm:presLayoutVars>
          <dgm:hierBranch val="init"/>
        </dgm:presLayoutVars>
      </dgm:prSet>
      <dgm:spPr/>
    </dgm:pt>
    <dgm:pt modelId="{E6C03442-2228-40E3-A2F9-A13EC5D6A579}" type="pres">
      <dgm:prSet presAssocID="{E728E5E7-98EE-4212-BB9E-E9A66F83A0D7}" presName="rootComposite" presStyleCnt="0"/>
      <dgm:spPr/>
    </dgm:pt>
    <dgm:pt modelId="{A5397491-465A-433B-A906-007823729978}" type="pres">
      <dgm:prSet presAssocID="{E728E5E7-98EE-4212-BB9E-E9A66F83A0D7}" presName="rootText" presStyleLbl="node2" presStyleIdx="0" presStyleCnt="4">
        <dgm:presLayoutVars>
          <dgm:chPref val="3"/>
        </dgm:presLayoutVars>
      </dgm:prSet>
      <dgm:spPr/>
    </dgm:pt>
    <dgm:pt modelId="{C33520AD-93A8-4A0B-A4AF-5D5C13DC2E00}" type="pres">
      <dgm:prSet presAssocID="{E728E5E7-98EE-4212-BB9E-E9A66F83A0D7}" presName="rootConnector" presStyleLbl="node2" presStyleIdx="0" presStyleCnt="4"/>
      <dgm:spPr/>
    </dgm:pt>
    <dgm:pt modelId="{22FDA1A4-33C1-44CB-92BE-3E2459056A4C}" type="pres">
      <dgm:prSet presAssocID="{E728E5E7-98EE-4212-BB9E-E9A66F83A0D7}" presName="hierChild4" presStyleCnt="0"/>
      <dgm:spPr/>
    </dgm:pt>
    <dgm:pt modelId="{88977F07-F90C-48A4-9F8B-A9E285D0C4B5}" type="pres">
      <dgm:prSet presAssocID="{E728E5E7-98EE-4212-BB9E-E9A66F83A0D7}" presName="hierChild5" presStyleCnt="0"/>
      <dgm:spPr/>
    </dgm:pt>
    <dgm:pt modelId="{F21FB252-B5E6-4A30-9109-854451C5FB9D}" type="pres">
      <dgm:prSet presAssocID="{C111DF7C-178A-4EB5-A174-55D8B0E98796}" presName="Name111" presStyleLbl="parChTrans1D3" presStyleIdx="0" presStyleCnt="3"/>
      <dgm:spPr/>
    </dgm:pt>
    <dgm:pt modelId="{D18E95FB-3140-4590-A540-4BFDA3BBE881}" type="pres">
      <dgm:prSet presAssocID="{51B79279-52C2-4396-98C4-A9A06FEBAC02}" presName="hierRoot3" presStyleCnt="0">
        <dgm:presLayoutVars>
          <dgm:hierBranch val="init"/>
        </dgm:presLayoutVars>
      </dgm:prSet>
      <dgm:spPr/>
    </dgm:pt>
    <dgm:pt modelId="{B87A1F7C-0600-4EB3-A9EE-CA59A23C115E}" type="pres">
      <dgm:prSet presAssocID="{51B79279-52C2-4396-98C4-A9A06FEBAC02}" presName="rootComposite3" presStyleCnt="0"/>
      <dgm:spPr/>
    </dgm:pt>
    <dgm:pt modelId="{AA6BE4A8-E8D1-4325-BFAD-9FD1583C04BE}" type="pres">
      <dgm:prSet presAssocID="{51B79279-52C2-4396-98C4-A9A06FEBAC02}" presName="rootText3" presStyleLbl="asst2" presStyleIdx="0" presStyleCnt="1" custLinFactNeighborX="54229" custLinFactNeighborY="-13870">
        <dgm:presLayoutVars>
          <dgm:chPref val="3"/>
        </dgm:presLayoutVars>
      </dgm:prSet>
      <dgm:spPr/>
    </dgm:pt>
    <dgm:pt modelId="{FDF102FE-3BEA-4CC1-968B-6570EB9A282D}" type="pres">
      <dgm:prSet presAssocID="{51B79279-52C2-4396-98C4-A9A06FEBAC02}" presName="rootConnector3" presStyleLbl="asst2" presStyleIdx="0" presStyleCnt="1"/>
      <dgm:spPr/>
    </dgm:pt>
    <dgm:pt modelId="{BA560AA5-8AA9-4DDE-A92D-4882DB5A2A91}" type="pres">
      <dgm:prSet presAssocID="{51B79279-52C2-4396-98C4-A9A06FEBAC02}" presName="hierChild6" presStyleCnt="0"/>
      <dgm:spPr/>
    </dgm:pt>
    <dgm:pt modelId="{AD962C0A-09E4-469A-AFBE-AF4E7B7500F5}" type="pres">
      <dgm:prSet presAssocID="{51B79279-52C2-4396-98C4-A9A06FEBAC02}" presName="hierChild7" presStyleCnt="0"/>
      <dgm:spPr/>
    </dgm:pt>
    <dgm:pt modelId="{61C65EC3-FE68-4FC5-823B-61ADB7D0B61F}" type="pres">
      <dgm:prSet presAssocID="{9C55D3A3-9E68-4853-8BED-2C3D3FEC270F}" presName="Name37" presStyleLbl="parChTrans1D2" presStyleIdx="1" presStyleCnt="5"/>
      <dgm:spPr/>
    </dgm:pt>
    <dgm:pt modelId="{80AA3EEE-94F0-484E-9818-CA0C46D45A5B}" type="pres">
      <dgm:prSet presAssocID="{8C48A537-65E1-40D9-A4BA-074B3C6B685D}" presName="hierRoot2" presStyleCnt="0">
        <dgm:presLayoutVars>
          <dgm:hierBranch val="init"/>
        </dgm:presLayoutVars>
      </dgm:prSet>
      <dgm:spPr/>
    </dgm:pt>
    <dgm:pt modelId="{06330D69-2D8C-494B-B48A-7308113B59A8}" type="pres">
      <dgm:prSet presAssocID="{8C48A537-65E1-40D9-A4BA-074B3C6B685D}" presName="rootComposite" presStyleCnt="0"/>
      <dgm:spPr/>
    </dgm:pt>
    <dgm:pt modelId="{F4C9B491-32E9-4ADD-B01C-7A259959B8E7}" type="pres">
      <dgm:prSet presAssocID="{8C48A537-65E1-40D9-A4BA-074B3C6B685D}" presName="rootText" presStyleLbl="node2" presStyleIdx="1" presStyleCnt="4">
        <dgm:presLayoutVars>
          <dgm:chPref val="3"/>
        </dgm:presLayoutVars>
      </dgm:prSet>
      <dgm:spPr/>
    </dgm:pt>
    <dgm:pt modelId="{5E5AECBD-4F19-449A-B124-D4AF0B72142E}" type="pres">
      <dgm:prSet presAssocID="{8C48A537-65E1-40D9-A4BA-074B3C6B685D}" presName="rootConnector" presStyleLbl="node2" presStyleIdx="1" presStyleCnt="4"/>
      <dgm:spPr/>
    </dgm:pt>
    <dgm:pt modelId="{F091EF32-616D-489C-8771-F976E4945B7A}" type="pres">
      <dgm:prSet presAssocID="{8C48A537-65E1-40D9-A4BA-074B3C6B685D}" presName="hierChild4" presStyleCnt="0"/>
      <dgm:spPr/>
    </dgm:pt>
    <dgm:pt modelId="{F86D981D-E98E-415C-900A-1A2A27BC21BA}" type="pres">
      <dgm:prSet presAssocID="{67D12B34-71A2-47ED-8005-7DA1545D2C0B}" presName="Name37" presStyleLbl="parChTrans1D3" presStyleIdx="1" presStyleCnt="3"/>
      <dgm:spPr/>
    </dgm:pt>
    <dgm:pt modelId="{7457FCBF-849F-4301-9471-851253FB0D12}" type="pres">
      <dgm:prSet presAssocID="{792D22B9-BD8F-41B3-AA2B-CF3BB309F3D5}" presName="hierRoot2" presStyleCnt="0">
        <dgm:presLayoutVars>
          <dgm:hierBranch val="init"/>
        </dgm:presLayoutVars>
      </dgm:prSet>
      <dgm:spPr/>
    </dgm:pt>
    <dgm:pt modelId="{12B4098A-7A4D-47CE-84CF-4637E0A76E01}" type="pres">
      <dgm:prSet presAssocID="{792D22B9-BD8F-41B3-AA2B-CF3BB309F3D5}" presName="rootComposite" presStyleCnt="0"/>
      <dgm:spPr/>
    </dgm:pt>
    <dgm:pt modelId="{1A5EFB73-8FA2-49D2-9F39-7F3E44931362}" type="pres">
      <dgm:prSet presAssocID="{792D22B9-BD8F-41B3-AA2B-CF3BB309F3D5}" presName="rootText" presStyleLbl="node3" presStyleIdx="0" presStyleCnt="2" custLinFactNeighborX="-23164" custLinFactNeighborY="-13870">
        <dgm:presLayoutVars>
          <dgm:chPref val="3"/>
        </dgm:presLayoutVars>
      </dgm:prSet>
      <dgm:spPr/>
    </dgm:pt>
    <dgm:pt modelId="{1CFA29D2-8F61-454A-AD05-19E5586C6C90}" type="pres">
      <dgm:prSet presAssocID="{792D22B9-BD8F-41B3-AA2B-CF3BB309F3D5}" presName="rootConnector" presStyleLbl="node3" presStyleIdx="0" presStyleCnt="2"/>
      <dgm:spPr/>
    </dgm:pt>
    <dgm:pt modelId="{8C82807A-1915-4AA3-B5D6-7BF31E2DA05F}" type="pres">
      <dgm:prSet presAssocID="{792D22B9-BD8F-41B3-AA2B-CF3BB309F3D5}" presName="hierChild4" presStyleCnt="0"/>
      <dgm:spPr/>
    </dgm:pt>
    <dgm:pt modelId="{7CB3E434-DE96-46E6-9B76-814F7ACDD28A}" type="pres">
      <dgm:prSet presAssocID="{792D22B9-BD8F-41B3-AA2B-CF3BB309F3D5}" presName="hierChild5" presStyleCnt="0"/>
      <dgm:spPr/>
    </dgm:pt>
    <dgm:pt modelId="{E3F81597-93D0-47A5-B1CA-D88AEA471B15}" type="pres">
      <dgm:prSet presAssocID="{8C48A537-65E1-40D9-A4BA-074B3C6B685D}" presName="hierChild5" presStyleCnt="0"/>
      <dgm:spPr/>
    </dgm:pt>
    <dgm:pt modelId="{B04E297E-86D4-4069-AA2F-CB56C30F178F}" type="pres">
      <dgm:prSet presAssocID="{B75B0EAD-50B8-4F6B-905F-080A3B88DA31}" presName="Name37" presStyleLbl="parChTrans1D2" presStyleIdx="2" presStyleCnt="5"/>
      <dgm:spPr/>
    </dgm:pt>
    <dgm:pt modelId="{061C4E10-FF5A-477F-B82A-37DF51EB60F0}" type="pres">
      <dgm:prSet presAssocID="{23CC6594-1BD3-4221-8C14-45939D3C91D5}" presName="hierRoot2" presStyleCnt="0">
        <dgm:presLayoutVars>
          <dgm:hierBranch val="init"/>
        </dgm:presLayoutVars>
      </dgm:prSet>
      <dgm:spPr/>
    </dgm:pt>
    <dgm:pt modelId="{36C0B12A-94F8-4C44-9B78-BBEE9C074909}" type="pres">
      <dgm:prSet presAssocID="{23CC6594-1BD3-4221-8C14-45939D3C91D5}" presName="rootComposite" presStyleCnt="0"/>
      <dgm:spPr/>
    </dgm:pt>
    <dgm:pt modelId="{DE2E8454-9154-4C7B-AC34-BE66B5A59888}" type="pres">
      <dgm:prSet presAssocID="{23CC6594-1BD3-4221-8C14-45939D3C91D5}" presName="rootText" presStyleLbl="node2" presStyleIdx="2" presStyleCnt="4">
        <dgm:presLayoutVars>
          <dgm:chPref val="3"/>
        </dgm:presLayoutVars>
      </dgm:prSet>
      <dgm:spPr/>
    </dgm:pt>
    <dgm:pt modelId="{842D06F2-2705-4D50-B895-70471E2B5A14}" type="pres">
      <dgm:prSet presAssocID="{23CC6594-1BD3-4221-8C14-45939D3C91D5}" presName="rootConnector" presStyleLbl="node2" presStyleIdx="2" presStyleCnt="4"/>
      <dgm:spPr/>
    </dgm:pt>
    <dgm:pt modelId="{D7812801-41CC-4373-A77E-5EFD242A72BE}" type="pres">
      <dgm:prSet presAssocID="{23CC6594-1BD3-4221-8C14-45939D3C91D5}" presName="hierChild4" presStyleCnt="0"/>
      <dgm:spPr/>
    </dgm:pt>
    <dgm:pt modelId="{6122C4A2-DBF0-4C5F-BD97-4E5076305BFC}" type="pres">
      <dgm:prSet presAssocID="{69ECB018-6408-4363-9157-710B5322A323}" presName="Name37" presStyleLbl="parChTrans1D3" presStyleIdx="2" presStyleCnt="3"/>
      <dgm:spPr/>
    </dgm:pt>
    <dgm:pt modelId="{F1085BBA-34C2-46E4-B36B-E3E78DD22840}" type="pres">
      <dgm:prSet presAssocID="{7B7F8ACD-CA0B-4D47-988B-3AA192A95FF9}" presName="hierRoot2" presStyleCnt="0">
        <dgm:presLayoutVars>
          <dgm:hierBranch val="init"/>
        </dgm:presLayoutVars>
      </dgm:prSet>
      <dgm:spPr/>
    </dgm:pt>
    <dgm:pt modelId="{48499F99-3BBE-449C-9654-98D6D6A749A8}" type="pres">
      <dgm:prSet presAssocID="{7B7F8ACD-CA0B-4D47-988B-3AA192A95FF9}" presName="rootComposite" presStyleCnt="0"/>
      <dgm:spPr/>
    </dgm:pt>
    <dgm:pt modelId="{67107D25-4D9E-47BD-8AAE-7454CB8F5C85}" type="pres">
      <dgm:prSet presAssocID="{7B7F8ACD-CA0B-4D47-988B-3AA192A95FF9}" presName="rootText" presStyleLbl="node3" presStyleIdx="1" presStyleCnt="2" custLinFactNeighborX="-20021" custLinFactNeighborY="-13870">
        <dgm:presLayoutVars>
          <dgm:chPref val="3"/>
        </dgm:presLayoutVars>
      </dgm:prSet>
      <dgm:spPr/>
    </dgm:pt>
    <dgm:pt modelId="{F246F506-3BDC-411C-8BE4-F5B67696771F}" type="pres">
      <dgm:prSet presAssocID="{7B7F8ACD-CA0B-4D47-988B-3AA192A95FF9}" presName="rootConnector" presStyleLbl="node3" presStyleIdx="1" presStyleCnt="2"/>
      <dgm:spPr/>
    </dgm:pt>
    <dgm:pt modelId="{5A1AD1F8-2D8B-4718-9314-41D5E3B03EBB}" type="pres">
      <dgm:prSet presAssocID="{7B7F8ACD-CA0B-4D47-988B-3AA192A95FF9}" presName="hierChild4" presStyleCnt="0"/>
      <dgm:spPr/>
    </dgm:pt>
    <dgm:pt modelId="{CED33918-7774-4158-90F6-1554873BAB49}" type="pres">
      <dgm:prSet presAssocID="{7B7F8ACD-CA0B-4D47-988B-3AA192A95FF9}" presName="hierChild5" presStyleCnt="0"/>
      <dgm:spPr/>
    </dgm:pt>
    <dgm:pt modelId="{F00100E1-6CE1-4F43-95E2-70333C0BE065}" type="pres">
      <dgm:prSet presAssocID="{23CC6594-1BD3-4221-8C14-45939D3C91D5}" presName="hierChild5" presStyleCnt="0"/>
      <dgm:spPr/>
    </dgm:pt>
    <dgm:pt modelId="{80011BEF-5B0C-49B7-A9AB-139EB7B8D65D}" type="pres">
      <dgm:prSet presAssocID="{168BE968-5AD7-4FC6-BE4C-7E9969C7EF92}" presName="Name37" presStyleLbl="parChTrans1D2" presStyleIdx="3" presStyleCnt="5"/>
      <dgm:spPr/>
    </dgm:pt>
    <dgm:pt modelId="{A042EC0D-B924-4A45-9882-76EFDDB838EC}" type="pres">
      <dgm:prSet presAssocID="{C77C0FB3-5D16-45E0-8D5D-464D35C5E4BE}" presName="hierRoot2" presStyleCnt="0">
        <dgm:presLayoutVars>
          <dgm:hierBranch val="init"/>
        </dgm:presLayoutVars>
      </dgm:prSet>
      <dgm:spPr/>
    </dgm:pt>
    <dgm:pt modelId="{1B9CEF0D-D26D-49E0-8434-F60BB3D04A7A}" type="pres">
      <dgm:prSet presAssocID="{C77C0FB3-5D16-45E0-8D5D-464D35C5E4BE}" presName="rootComposite" presStyleCnt="0"/>
      <dgm:spPr/>
    </dgm:pt>
    <dgm:pt modelId="{C85F15F1-8FDC-40EE-AEB9-27F5DA3AD87B}" type="pres">
      <dgm:prSet presAssocID="{C77C0FB3-5D16-45E0-8D5D-464D35C5E4BE}" presName="rootText" presStyleLbl="node2" presStyleIdx="3" presStyleCnt="4" custLinFactY="-33166" custLinFactNeighborX="-33266" custLinFactNeighborY="-100000">
        <dgm:presLayoutVars>
          <dgm:chPref val="3"/>
        </dgm:presLayoutVars>
      </dgm:prSet>
      <dgm:spPr/>
    </dgm:pt>
    <dgm:pt modelId="{E6267D79-008A-445E-8C04-425875431863}" type="pres">
      <dgm:prSet presAssocID="{C77C0FB3-5D16-45E0-8D5D-464D35C5E4BE}" presName="rootConnector" presStyleLbl="node2" presStyleIdx="3" presStyleCnt="4"/>
      <dgm:spPr/>
    </dgm:pt>
    <dgm:pt modelId="{E8BFF4A5-CA55-48C6-B000-5B93D015C441}" type="pres">
      <dgm:prSet presAssocID="{C77C0FB3-5D16-45E0-8D5D-464D35C5E4BE}" presName="hierChild4" presStyleCnt="0"/>
      <dgm:spPr/>
    </dgm:pt>
    <dgm:pt modelId="{A242ED8E-38E9-411E-92F9-85A28BB1E1A5}" type="pres">
      <dgm:prSet presAssocID="{C77C0FB3-5D16-45E0-8D5D-464D35C5E4BE}" presName="hierChild5" presStyleCnt="0"/>
      <dgm:spPr/>
    </dgm:pt>
    <dgm:pt modelId="{364CCB22-CD47-4C1F-A178-0C01FA47DE1A}" type="pres">
      <dgm:prSet presAssocID="{634736F9-37D5-4275-B85E-122D57CEE7E4}" presName="hierChild3" presStyleCnt="0"/>
      <dgm:spPr/>
    </dgm:pt>
    <dgm:pt modelId="{A1742453-0C6C-4071-A502-0A8F4BAB021A}" type="pres">
      <dgm:prSet presAssocID="{2A111263-D52E-477B-A52E-66DBF1A93A88}" presName="Name111" presStyleLbl="parChTrans1D2" presStyleIdx="4" presStyleCnt="5"/>
      <dgm:spPr/>
    </dgm:pt>
    <dgm:pt modelId="{DBA4084C-11FC-41E4-834A-103265FEAA1B}" type="pres">
      <dgm:prSet presAssocID="{E7AF6070-7E9A-4DFB-B06A-C6436C23AB45}" presName="hierRoot3" presStyleCnt="0">
        <dgm:presLayoutVars>
          <dgm:hierBranch val="init"/>
        </dgm:presLayoutVars>
      </dgm:prSet>
      <dgm:spPr/>
    </dgm:pt>
    <dgm:pt modelId="{CC734C08-245F-4B78-A163-9690358B0AAF}" type="pres">
      <dgm:prSet presAssocID="{E7AF6070-7E9A-4DFB-B06A-C6436C23AB45}" presName="rootComposite3" presStyleCnt="0"/>
      <dgm:spPr/>
    </dgm:pt>
    <dgm:pt modelId="{F154D9D6-ABC2-4749-9906-950C7F54C67E}" type="pres">
      <dgm:prSet presAssocID="{E7AF6070-7E9A-4DFB-B06A-C6436C23AB45}" presName="rootText3" presStyleLbl="asst1" presStyleIdx="0" presStyleCnt="1" custLinFactNeighborX="-59756" custLinFactNeighborY="-16942">
        <dgm:presLayoutVars>
          <dgm:chPref val="3"/>
        </dgm:presLayoutVars>
      </dgm:prSet>
      <dgm:spPr/>
    </dgm:pt>
    <dgm:pt modelId="{EABBFFDF-F424-4751-B434-98634BD7ED88}" type="pres">
      <dgm:prSet presAssocID="{E7AF6070-7E9A-4DFB-B06A-C6436C23AB45}" presName="rootConnector3" presStyleLbl="asst1" presStyleIdx="0" presStyleCnt="1"/>
      <dgm:spPr/>
    </dgm:pt>
    <dgm:pt modelId="{6650BCCA-1B75-489B-80B3-F649A61FA15B}" type="pres">
      <dgm:prSet presAssocID="{E7AF6070-7E9A-4DFB-B06A-C6436C23AB45}" presName="hierChild6" presStyleCnt="0"/>
      <dgm:spPr/>
    </dgm:pt>
    <dgm:pt modelId="{A94745A5-6935-4369-A661-192EADBE63DC}" type="pres">
      <dgm:prSet presAssocID="{E7AF6070-7E9A-4DFB-B06A-C6436C23AB45}" presName="hierChild7" presStyleCnt="0"/>
      <dgm:spPr/>
    </dgm:pt>
  </dgm:ptLst>
  <dgm:cxnLst>
    <dgm:cxn modelId="{B504E714-14FF-4C1A-9AA8-2F209A735FFC}" srcId="{634736F9-37D5-4275-B85E-122D57CEE7E4}" destId="{8C48A537-65E1-40D9-A4BA-074B3C6B685D}" srcOrd="2" destOrd="0" parTransId="{9C55D3A3-9E68-4853-8BED-2C3D3FEC270F}" sibTransId="{644F14D0-ABC1-491E-9468-AB4F7CEE91E7}"/>
    <dgm:cxn modelId="{F7943B1F-1CCE-4CBF-9579-51696DBD29FE}" srcId="{634736F9-37D5-4275-B85E-122D57CEE7E4}" destId="{E7AF6070-7E9A-4DFB-B06A-C6436C23AB45}" srcOrd="0" destOrd="0" parTransId="{2A111263-D52E-477B-A52E-66DBF1A93A88}" sibTransId="{94DD8932-6F1F-45A2-8DC2-90E3D586C487}"/>
    <dgm:cxn modelId="{780F4C23-D28D-4472-9FA1-8D2A89C1827D}" type="presOf" srcId="{51B79279-52C2-4396-98C4-A9A06FEBAC02}" destId="{FDF102FE-3BEA-4CC1-968B-6570EB9A282D}" srcOrd="1" destOrd="0" presId="urn:microsoft.com/office/officeart/2005/8/layout/orgChart1"/>
    <dgm:cxn modelId="{C39BA32A-FFA8-4B82-909B-E29FBAE8B3C7}" srcId="{634736F9-37D5-4275-B85E-122D57CEE7E4}" destId="{C77C0FB3-5D16-45E0-8D5D-464D35C5E4BE}" srcOrd="4" destOrd="0" parTransId="{168BE968-5AD7-4FC6-BE4C-7E9969C7EF92}" sibTransId="{AD7E4EE8-29A4-4078-A68D-4DDC022D7313}"/>
    <dgm:cxn modelId="{DB451036-5B29-4A23-8462-5DF72F66336C}" type="presOf" srcId="{8C48A537-65E1-40D9-A4BA-074B3C6B685D}" destId="{F4C9B491-32E9-4ADD-B01C-7A259959B8E7}" srcOrd="0" destOrd="0" presId="urn:microsoft.com/office/officeart/2005/8/layout/orgChart1"/>
    <dgm:cxn modelId="{0ED9B639-EC5F-4438-80AA-7B095FF076FE}" type="presOf" srcId="{E7AF6070-7E9A-4DFB-B06A-C6436C23AB45}" destId="{EABBFFDF-F424-4751-B434-98634BD7ED88}" srcOrd="1" destOrd="0" presId="urn:microsoft.com/office/officeart/2005/8/layout/orgChart1"/>
    <dgm:cxn modelId="{E775703B-6210-432F-89E4-D2CC7FE69D55}" type="presOf" srcId="{634736F9-37D5-4275-B85E-122D57CEE7E4}" destId="{E39C16EB-41A1-41C3-91D4-ED4035EEBCB4}" srcOrd="0" destOrd="0" presId="urn:microsoft.com/office/officeart/2005/8/layout/orgChart1"/>
    <dgm:cxn modelId="{BC1F3B3F-6B2F-4C0B-B002-EE829E015E05}" type="presOf" srcId="{69ECB018-6408-4363-9157-710B5322A323}" destId="{6122C4A2-DBF0-4C5F-BD97-4E5076305BFC}" srcOrd="0" destOrd="0" presId="urn:microsoft.com/office/officeart/2005/8/layout/orgChart1"/>
    <dgm:cxn modelId="{FC77F542-8990-4F03-A3DA-F5E92CDC4627}" type="presOf" srcId="{E7AF6070-7E9A-4DFB-B06A-C6436C23AB45}" destId="{F154D9D6-ABC2-4749-9906-950C7F54C67E}" srcOrd="0" destOrd="0" presId="urn:microsoft.com/office/officeart/2005/8/layout/orgChart1"/>
    <dgm:cxn modelId="{C4B75C45-04AC-42E3-BA28-23049E4B4056}" type="presOf" srcId="{9C55D3A3-9E68-4853-8BED-2C3D3FEC270F}" destId="{61C65EC3-FE68-4FC5-823B-61ADB7D0B61F}" srcOrd="0" destOrd="0" presId="urn:microsoft.com/office/officeart/2005/8/layout/orgChart1"/>
    <dgm:cxn modelId="{22DCB146-705F-4CC7-AC49-0CE949478F77}" type="presOf" srcId="{168BE968-5AD7-4FC6-BE4C-7E9969C7EF92}" destId="{80011BEF-5B0C-49B7-A9AB-139EB7B8D65D}" srcOrd="0" destOrd="0" presId="urn:microsoft.com/office/officeart/2005/8/layout/orgChart1"/>
    <dgm:cxn modelId="{4D26034C-624E-4886-BD51-D7F841EF4148}" srcId="{8D72260C-4B81-4E24-B5CB-377376676BC2}" destId="{634736F9-37D5-4275-B85E-122D57CEE7E4}" srcOrd="0" destOrd="0" parTransId="{3ECEDB51-5149-45D3-A523-2A3B24E8A7E8}" sibTransId="{36A803EE-BDC8-4AC8-8AFA-C7DD7E554F2C}"/>
    <dgm:cxn modelId="{E5179C6D-5D22-45CA-880D-7CC7ADB282A2}" type="presOf" srcId="{23CC6594-1BD3-4221-8C14-45939D3C91D5}" destId="{842D06F2-2705-4D50-B895-70471E2B5A14}" srcOrd="1" destOrd="0" presId="urn:microsoft.com/office/officeart/2005/8/layout/orgChart1"/>
    <dgm:cxn modelId="{08FC0977-D545-48F4-B950-68485BE03B51}" srcId="{634736F9-37D5-4275-B85E-122D57CEE7E4}" destId="{23CC6594-1BD3-4221-8C14-45939D3C91D5}" srcOrd="3" destOrd="0" parTransId="{B75B0EAD-50B8-4F6B-905F-080A3B88DA31}" sibTransId="{C5FC3453-B286-4C0E-991F-19EAE93B90D4}"/>
    <dgm:cxn modelId="{15C0D177-A302-458D-AC65-0D32076E5AEF}" type="presOf" srcId="{E728E5E7-98EE-4212-BB9E-E9A66F83A0D7}" destId="{C33520AD-93A8-4A0B-A4AF-5D5C13DC2E00}" srcOrd="1" destOrd="0" presId="urn:microsoft.com/office/officeart/2005/8/layout/orgChart1"/>
    <dgm:cxn modelId="{A96E6758-17EF-4FE8-BEF8-485B5386D46B}" type="presOf" srcId="{634736F9-37D5-4275-B85E-122D57CEE7E4}" destId="{446C09FB-2317-4BDA-82BB-A9EFB82926EE}" srcOrd="1" destOrd="0" presId="urn:microsoft.com/office/officeart/2005/8/layout/orgChart1"/>
    <dgm:cxn modelId="{3379F959-B557-4B6C-95B6-27027A9B3898}" type="presOf" srcId="{C77C0FB3-5D16-45E0-8D5D-464D35C5E4BE}" destId="{E6267D79-008A-445E-8C04-425875431863}" srcOrd="1" destOrd="0" presId="urn:microsoft.com/office/officeart/2005/8/layout/orgChart1"/>
    <dgm:cxn modelId="{74EAE37B-B2B1-4407-9063-22A05FC36B22}" type="presOf" srcId="{792D22B9-BD8F-41B3-AA2B-CF3BB309F3D5}" destId="{1CFA29D2-8F61-454A-AD05-19E5586C6C90}" srcOrd="1" destOrd="0" presId="urn:microsoft.com/office/officeart/2005/8/layout/orgChart1"/>
    <dgm:cxn modelId="{15F76885-D388-446D-8C85-C859C7F03000}" type="presOf" srcId="{23CC6594-1BD3-4221-8C14-45939D3C91D5}" destId="{DE2E8454-9154-4C7B-AC34-BE66B5A59888}" srcOrd="0" destOrd="0" presId="urn:microsoft.com/office/officeart/2005/8/layout/orgChart1"/>
    <dgm:cxn modelId="{86C2BD86-15E3-4832-814E-EEB40CB9F07E}" srcId="{8C48A537-65E1-40D9-A4BA-074B3C6B685D}" destId="{792D22B9-BD8F-41B3-AA2B-CF3BB309F3D5}" srcOrd="0" destOrd="0" parTransId="{67D12B34-71A2-47ED-8005-7DA1545D2C0B}" sibTransId="{D6C18235-025C-436D-ACB0-44FD732665FD}"/>
    <dgm:cxn modelId="{380D9C8C-0623-4F7A-B435-A50DC738CFAF}" srcId="{E728E5E7-98EE-4212-BB9E-E9A66F83A0D7}" destId="{51B79279-52C2-4396-98C4-A9A06FEBAC02}" srcOrd="0" destOrd="0" parTransId="{C111DF7C-178A-4EB5-A174-55D8B0E98796}" sibTransId="{3166B7B4-6306-483B-8BFA-D5BE6AFD33CC}"/>
    <dgm:cxn modelId="{0B98C491-B761-4801-8C0D-BCFCF5F2DE7C}" type="presOf" srcId="{7B7F8ACD-CA0B-4D47-988B-3AA192A95FF9}" destId="{F246F506-3BDC-411C-8BE4-F5B67696771F}" srcOrd="1" destOrd="0" presId="urn:microsoft.com/office/officeart/2005/8/layout/orgChart1"/>
    <dgm:cxn modelId="{6481B597-7170-46CB-A42F-18DADD71D1E1}" type="presOf" srcId="{51B79279-52C2-4396-98C4-A9A06FEBAC02}" destId="{AA6BE4A8-E8D1-4325-BFAD-9FD1583C04BE}" srcOrd="0" destOrd="0" presId="urn:microsoft.com/office/officeart/2005/8/layout/orgChart1"/>
    <dgm:cxn modelId="{7C708AA9-1943-4CCA-AAF4-17C17A9DB80D}" type="presOf" srcId="{7B7F8ACD-CA0B-4D47-988B-3AA192A95FF9}" destId="{67107D25-4D9E-47BD-8AAE-7454CB8F5C85}" srcOrd="0" destOrd="0" presId="urn:microsoft.com/office/officeart/2005/8/layout/orgChart1"/>
    <dgm:cxn modelId="{5B96DEA9-AFEE-4A70-B5FA-350527DA5D1D}" type="presOf" srcId="{B75B0EAD-50B8-4F6B-905F-080A3B88DA31}" destId="{B04E297E-86D4-4069-AA2F-CB56C30F178F}" srcOrd="0" destOrd="0" presId="urn:microsoft.com/office/officeart/2005/8/layout/orgChart1"/>
    <dgm:cxn modelId="{86BF82AF-1E03-449F-9171-6136A8D1D0F4}" type="presOf" srcId="{792D22B9-BD8F-41B3-AA2B-CF3BB309F3D5}" destId="{1A5EFB73-8FA2-49D2-9F39-7F3E44931362}" srcOrd="0" destOrd="0" presId="urn:microsoft.com/office/officeart/2005/8/layout/orgChart1"/>
    <dgm:cxn modelId="{0D8535BA-925F-4B45-ABB1-56EF49A26F96}" type="presOf" srcId="{8C48A537-65E1-40D9-A4BA-074B3C6B685D}" destId="{5E5AECBD-4F19-449A-B124-D4AF0B72142E}" srcOrd="1" destOrd="0" presId="urn:microsoft.com/office/officeart/2005/8/layout/orgChart1"/>
    <dgm:cxn modelId="{4C63C2C0-5BA9-42C4-943B-C2F7A93C73BD}" type="presOf" srcId="{8D72260C-4B81-4E24-B5CB-377376676BC2}" destId="{8E773CBA-9C2C-474C-90C6-C93892C75824}" srcOrd="0" destOrd="0" presId="urn:microsoft.com/office/officeart/2005/8/layout/orgChart1"/>
    <dgm:cxn modelId="{E8A53AC8-53F3-40D7-99F5-7F1C90E05A7D}" srcId="{23CC6594-1BD3-4221-8C14-45939D3C91D5}" destId="{7B7F8ACD-CA0B-4D47-988B-3AA192A95FF9}" srcOrd="0" destOrd="0" parTransId="{69ECB018-6408-4363-9157-710B5322A323}" sibTransId="{E6C7DEE4-5FFF-4F59-B7A8-3D7FC1F6F90A}"/>
    <dgm:cxn modelId="{C8D974CA-C38E-45A5-9C1A-450F174DF192}" srcId="{634736F9-37D5-4275-B85E-122D57CEE7E4}" destId="{E728E5E7-98EE-4212-BB9E-E9A66F83A0D7}" srcOrd="1" destOrd="0" parTransId="{BFA18C56-FFDE-4623-8358-171870460E60}" sibTransId="{107297A1-2CD5-4493-980F-6A626AC34993}"/>
    <dgm:cxn modelId="{239B24CF-4623-4D9C-B0CB-43A0DFA4FCCE}" type="presOf" srcId="{E728E5E7-98EE-4212-BB9E-E9A66F83A0D7}" destId="{A5397491-465A-433B-A906-007823729978}" srcOrd="0" destOrd="0" presId="urn:microsoft.com/office/officeart/2005/8/layout/orgChart1"/>
    <dgm:cxn modelId="{71166FD0-B873-4A08-95E4-18C40B04D47E}" type="presOf" srcId="{67D12B34-71A2-47ED-8005-7DA1545D2C0B}" destId="{F86D981D-E98E-415C-900A-1A2A27BC21BA}" srcOrd="0" destOrd="0" presId="urn:microsoft.com/office/officeart/2005/8/layout/orgChart1"/>
    <dgm:cxn modelId="{4F0A09DD-A779-4A9F-B26E-DECE69B78AD1}" type="presOf" srcId="{C111DF7C-178A-4EB5-A174-55D8B0E98796}" destId="{F21FB252-B5E6-4A30-9109-854451C5FB9D}" srcOrd="0" destOrd="0" presId="urn:microsoft.com/office/officeart/2005/8/layout/orgChart1"/>
    <dgm:cxn modelId="{F3561EDF-2D9D-4C88-A1BB-70AE30A4BF76}" type="presOf" srcId="{C77C0FB3-5D16-45E0-8D5D-464D35C5E4BE}" destId="{C85F15F1-8FDC-40EE-AEB9-27F5DA3AD87B}" srcOrd="0" destOrd="0" presId="urn:microsoft.com/office/officeart/2005/8/layout/orgChart1"/>
    <dgm:cxn modelId="{A13502E3-617B-49C8-BA90-C7689CDCA012}" type="presOf" srcId="{2A111263-D52E-477B-A52E-66DBF1A93A88}" destId="{A1742453-0C6C-4071-A502-0A8F4BAB021A}" srcOrd="0" destOrd="0" presId="urn:microsoft.com/office/officeart/2005/8/layout/orgChart1"/>
    <dgm:cxn modelId="{290C5BF0-5C89-49B1-A624-A0FC3D683E5B}" type="presOf" srcId="{BFA18C56-FFDE-4623-8358-171870460E60}" destId="{E5DE6F8D-3464-4F9D-B516-8F9F4F7DA6D5}" srcOrd="0" destOrd="0" presId="urn:microsoft.com/office/officeart/2005/8/layout/orgChart1"/>
    <dgm:cxn modelId="{0EC4C208-0F38-492F-95E7-6ED5562A5B77}" type="presParOf" srcId="{8E773CBA-9C2C-474C-90C6-C93892C75824}" destId="{1186ECB0-3F47-4762-9DAA-A5E392CAC05C}" srcOrd="0" destOrd="0" presId="urn:microsoft.com/office/officeart/2005/8/layout/orgChart1"/>
    <dgm:cxn modelId="{988AF3B8-88F7-4AF2-B5A6-68567C88B8E5}" type="presParOf" srcId="{1186ECB0-3F47-4762-9DAA-A5E392CAC05C}" destId="{2CEE16C0-6092-43F0-8286-06467D00BD38}" srcOrd="0" destOrd="0" presId="urn:microsoft.com/office/officeart/2005/8/layout/orgChart1"/>
    <dgm:cxn modelId="{FFEDA5E6-E1CC-49B9-8918-BA8E1E157ACA}" type="presParOf" srcId="{2CEE16C0-6092-43F0-8286-06467D00BD38}" destId="{E39C16EB-41A1-41C3-91D4-ED4035EEBCB4}" srcOrd="0" destOrd="0" presId="urn:microsoft.com/office/officeart/2005/8/layout/orgChart1"/>
    <dgm:cxn modelId="{58560EC2-EAA5-49DD-AC2B-2E51A060085D}" type="presParOf" srcId="{2CEE16C0-6092-43F0-8286-06467D00BD38}" destId="{446C09FB-2317-4BDA-82BB-A9EFB82926EE}" srcOrd="1" destOrd="0" presId="urn:microsoft.com/office/officeart/2005/8/layout/orgChart1"/>
    <dgm:cxn modelId="{34FFA15A-0A5B-45D5-A0D8-63E70E559A1A}" type="presParOf" srcId="{1186ECB0-3F47-4762-9DAA-A5E392CAC05C}" destId="{E9F639B6-58DA-4C52-A0DA-85F9E3B8A495}" srcOrd="1" destOrd="0" presId="urn:microsoft.com/office/officeart/2005/8/layout/orgChart1"/>
    <dgm:cxn modelId="{0AE27DAB-6A6A-4986-9FBF-0D76618497CD}" type="presParOf" srcId="{E9F639B6-58DA-4C52-A0DA-85F9E3B8A495}" destId="{E5DE6F8D-3464-4F9D-B516-8F9F4F7DA6D5}" srcOrd="0" destOrd="0" presId="urn:microsoft.com/office/officeart/2005/8/layout/orgChart1"/>
    <dgm:cxn modelId="{02D636C0-7038-4BBF-B382-857D35F68E4A}" type="presParOf" srcId="{E9F639B6-58DA-4C52-A0DA-85F9E3B8A495}" destId="{BCF505CA-F475-479F-A796-1C3544A4001E}" srcOrd="1" destOrd="0" presId="urn:microsoft.com/office/officeart/2005/8/layout/orgChart1"/>
    <dgm:cxn modelId="{B948AAD2-F7A0-4E30-BCAE-634952DDBB36}" type="presParOf" srcId="{BCF505CA-F475-479F-A796-1C3544A4001E}" destId="{E6C03442-2228-40E3-A2F9-A13EC5D6A579}" srcOrd="0" destOrd="0" presId="urn:microsoft.com/office/officeart/2005/8/layout/orgChart1"/>
    <dgm:cxn modelId="{1355CC44-A0AC-4154-91A0-2AAACD5FE471}" type="presParOf" srcId="{E6C03442-2228-40E3-A2F9-A13EC5D6A579}" destId="{A5397491-465A-433B-A906-007823729978}" srcOrd="0" destOrd="0" presId="urn:microsoft.com/office/officeart/2005/8/layout/orgChart1"/>
    <dgm:cxn modelId="{93370471-BF35-46D1-BE76-20FF3AB65ADB}" type="presParOf" srcId="{E6C03442-2228-40E3-A2F9-A13EC5D6A579}" destId="{C33520AD-93A8-4A0B-A4AF-5D5C13DC2E00}" srcOrd="1" destOrd="0" presId="urn:microsoft.com/office/officeart/2005/8/layout/orgChart1"/>
    <dgm:cxn modelId="{842E3C35-0177-4BB4-A524-B4AAEB7CBD77}" type="presParOf" srcId="{BCF505CA-F475-479F-A796-1C3544A4001E}" destId="{22FDA1A4-33C1-44CB-92BE-3E2459056A4C}" srcOrd="1" destOrd="0" presId="urn:microsoft.com/office/officeart/2005/8/layout/orgChart1"/>
    <dgm:cxn modelId="{EFC0A11C-0A89-4A91-8C23-A8D7B575E89C}" type="presParOf" srcId="{BCF505CA-F475-479F-A796-1C3544A4001E}" destId="{88977F07-F90C-48A4-9F8B-A9E285D0C4B5}" srcOrd="2" destOrd="0" presId="urn:microsoft.com/office/officeart/2005/8/layout/orgChart1"/>
    <dgm:cxn modelId="{5065F376-7BB9-43EC-BDDC-E6A8EF75FCA4}" type="presParOf" srcId="{88977F07-F90C-48A4-9F8B-A9E285D0C4B5}" destId="{F21FB252-B5E6-4A30-9109-854451C5FB9D}" srcOrd="0" destOrd="0" presId="urn:microsoft.com/office/officeart/2005/8/layout/orgChart1"/>
    <dgm:cxn modelId="{1701CFED-140F-45B3-9352-848715F90193}" type="presParOf" srcId="{88977F07-F90C-48A4-9F8B-A9E285D0C4B5}" destId="{D18E95FB-3140-4590-A540-4BFDA3BBE881}" srcOrd="1" destOrd="0" presId="urn:microsoft.com/office/officeart/2005/8/layout/orgChart1"/>
    <dgm:cxn modelId="{3DBF1521-86BA-41B4-B851-76DD52DD8370}" type="presParOf" srcId="{D18E95FB-3140-4590-A540-4BFDA3BBE881}" destId="{B87A1F7C-0600-4EB3-A9EE-CA59A23C115E}" srcOrd="0" destOrd="0" presId="urn:microsoft.com/office/officeart/2005/8/layout/orgChart1"/>
    <dgm:cxn modelId="{4FF67505-D044-4353-98BA-A57346B81B6E}" type="presParOf" srcId="{B87A1F7C-0600-4EB3-A9EE-CA59A23C115E}" destId="{AA6BE4A8-E8D1-4325-BFAD-9FD1583C04BE}" srcOrd="0" destOrd="0" presId="urn:microsoft.com/office/officeart/2005/8/layout/orgChart1"/>
    <dgm:cxn modelId="{B6FBFBF5-A030-48A3-AC34-2607C9406478}" type="presParOf" srcId="{B87A1F7C-0600-4EB3-A9EE-CA59A23C115E}" destId="{FDF102FE-3BEA-4CC1-968B-6570EB9A282D}" srcOrd="1" destOrd="0" presId="urn:microsoft.com/office/officeart/2005/8/layout/orgChart1"/>
    <dgm:cxn modelId="{6D06DD73-3722-4E4B-A063-39F048FDED8A}" type="presParOf" srcId="{D18E95FB-3140-4590-A540-4BFDA3BBE881}" destId="{BA560AA5-8AA9-4DDE-A92D-4882DB5A2A91}" srcOrd="1" destOrd="0" presId="urn:microsoft.com/office/officeart/2005/8/layout/orgChart1"/>
    <dgm:cxn modelId="{682FB33D-C09D-4169-8B86-FEFA06DCC2D8}" type="presParOf" srcId="{D18E95FB-3140-4590-A540-4BFDA3BBE881}" destId="{AD962C0A-09E4-469A-AFBE-AF4E7B7500F5}" srcOrd="2" destOrd="0" presId="urn:microsoft.com/office/officeart/2005/8/layout/orgChart1"/>
    <dgm:cxn modelId="{B18AF1D3-F17C-4903-88D3-5ABED2839A72}" type="presParOf" srcId="{E9F639B6-58DA-4C52-A0DA-85F9E3B8A495}" destId="{61C65EC3-FE68-4FC5-823B-61ADB7D0B61F}" srcOrd="2" destOrd="0" presId="urn:microsoft.com/office/officeart/2005/8/layout/orgChart1"/>
    <dgm:cxn modelId="{66244B59-DAB5-4BDC-AE8C-00D2845956F9}" type="presParOf" srcId="{E9F639B6-58DA-4C52-A0DA-85F9E3B8A495}" destId="{80AA3EEE-94F0-484E-9818-CA0C46D45A5B}" srcOrd="3" destOrd="0" presId="urn:microsoft.com/office/officeart/2005/8/layout/orgChart1"/>
    <dgm:cxn modelId="{4EF1443B-A208-4FB8-A601-830800371073}" type="presParOf" srcId="{80AA3EEE-94F0-484E-9818-CA0C46D45A5B}" destId="{06330D69-2D8C-494B-B48A-7308113B59A8}" srcOrd="0" destOrd="0" presId="urn:microsoft.com/office/officeart/2005/8/layout/orgChart1"/>
    <dgm:cxn modelId="{A3640AEF-94AF-4ED9-A66A-E0D074257616}" type="presParOf" srcId="{06330D69-2D8C-494B-B48A-7308113B59A8}" destId="{F4C9B491-32E9-4ADD-B01C-7A259959B8E7}" srcOrd="0" destOrd="0" presId="urn:microsoft.com/office/officeart/2005/8/layout/orgChart1"/>
    <dgm:cxn modelId="{35679676-3079-4F56-BEFA-05361997B8DF}" type="presParOf" srcId="{06330D69-2D8C-494B-B48A-7308113B59A8}" destId="{5E5AECBD-4F19-449A-B124-D4AF0B72142E}" srcOrd="1" destOrd="0" presId="urn:microsoft.com/office/officeart/2005/8/layout/orgChart1"/>
    <dgm:cxn modelId="{F07EC286-94D5-426D-85E6-490744CFBB2F}" type="presParOf" srcId="{80AA3EEE-94F0-484E-9818-CA0C46D45A5B}" destId="{F091EF32-616D-489C-8771-F976E4945B7A}" srcOrd="1" destOrd="0" presId="urn:microsoft.com/office/officeart/2005/8/layout/orgChart1"/>
    <dgm:cxn modelId="{BCA6A0D4-A8B8-4CE1-B1F5-99D58501B544}" type="presParOf" srcId="{F091EF32-616D-489C-8771-F976E4945B7A}" destId="{F86D981D-E98E-415C-900A-1A2A27BC21BA}" srcOrd="0" destOrd="0" presId="urn:microsoft.com/office/officeart/2005/8/layout/orgChart1"/>
    <dgm:cxn modelId="{75248BD3-16D3-4BF4-BD2C-E3FEB9F02316}" type="presParOf" srcId="{F091EF32-616D-489C-8771-F976E4945B7A}" destId="{7457FCBF-849F-4301-9471-851253FB0D12}" srcOrd="1" destOrd="0" presId="urn:microsoft.com/office/officeart/2005/8/layout/orgChart1"/>
    <dgm:cxn modelId="{8327F4D8-2DCA-40A7-95BD-DD4488B69F67}" type="presParOf" srcId="{7457FCBF-849F-4301-9471-851253FB0D12}" destId="{12B4098A-7A4D-47CE-84CF-4637E0A76E01}" srcOrd="0" destOrd="0" presId="urn:microsoft.com/office/officeart/2005/8/layout/orgChart1"/>
    <dgm:cxn modelId="{6DBD5B46-39BB-4E9D-AF87-D28B26639846}" type="presParOf" srcId="{12B4098A-7A4D-47CE-84CF-4637E0A76E01}" destId="{1A5EFB73-8FA2-49D2-9F39-7F3E44931362}" srcOrd="0" destOrd="0" presId="urn:microsoft.com/office/officeart/2005/8/layout/orgChart1"/>
    <dgm:cxn modelId="{9CE15CCC-2289-44F9-9F15-7F2EA3D08E45}" type="presParOf" srcId="{12B4098A-7A4D-47CE-84CF-4637E0A76E01}" destId="{1CFA29D2-8F61-454A-AD05-19E5586C6C90}" srcOrd="1" destOrd="0" presId="urn:microsoft.com/office/officeart/2005/8/layout/orgChart1"/>
    <dgm:cxn modelId="{4BD02365-0183-40F1-9661-43832EF18654}" type="presParOf" srcId="{7457FCBF-849F-4301-9471-851253FB0D12}" destId="{8C82807A-1915-4AA3-B5D6-7BF31E2DA05F}" srcOrd="1" destOrd="0" presId="urn:microsoft.com/office/officeart/2005/8/layout/orgChart1"/>
    <dgm:cxn modelId="{63AFD20D-0C1F-4154-B206-BD5DF59C7FDD}" type="presParOf" srcId="{7457FCBF-849F-4301-9471-851253FB0D12}" destId="{7CB3E434-DE96-46E6-9B76-814F7ACDD28A}" srcOrd="2" destOrd="0" presId="urn:microsoft.com/office/officeart/2005/8/layout/orgChart1"/>
    <dgm:cxn modelId="{297515AB-A8D0-4C5C-8EA0-AD86F7AEBA82}" type="presParOf" srcId="{80AA3EEE-94F0-484E-9818-CA0C46D45A5B}" destId="{E3F81597-93D0-47A5-B1CA-D88AEA471B15}" srcOrd="2" destOrd="0" presId="urn:microsoft.com/office/officeart/2005/8/layout/orgChart1"/>
    <dgm:cxn modelId="{4DEA8BBE-76BA-4947-8979-A912E1C20F9B}" type="presParOf" srcId="{E9F639B6-58DA-4C52-A0DA-85F9E3B8A495}" destId="{B04E297E-86D4-4069-AA2F-CB56C30F178F}" srcOrd="4" destOrd="0" presId="urn:microsoft.com/office/officeart/2005/8/layout/orgChart1"/>
    <dgm:cxn modelId="{AB15BCF9-E07E-442C-9836-8BE8C6A99E94}" type="presParOf" srcId="{E9F639B6-58DA-4C52-A0DA-85F9E3B8A495}" destId="{061C4E10-FF5A-477F-B82A-37DF51EB60F0}" srcOrd="5" destOrd="0" presId="urn:microsoft.com/office/officeart/2005/8/layout/orgChart1"/>
    <dgm:cxn modelId="{07610D03-59BC-4543-A62A-2D5029BA7880}" type="presParOf" srcId="{061C4E10-FF5A-477F-B82A-37DF51EB60F0}" destId="{36C0B12A-94F8-4C44-9B78-BBEE9C074909}" srcOrd="0" destOrd="0" presId="urn:microsoft.com/office/officeart/2005/8/layout/orgChart1"/>
    <dgm:cxn modelId="{32DB95D3-7888-4430-961E-47F8372C10A5}" type="presParOf" srcId="{36C0B12A-94F8-4C44-9B78-BBEE9C074909}" destId="{DE2E8454-9154-4C7B-AC34-BE66B5A59888}" srcOrd="0" destOrd="0" presId="urn:microsoft.com/office/officeart/2005/8/layout/orgChart1"/>
    <dgm:cxn modelId="{B2D0710F-6AC1-4335-935C-9BC7C75EDCB8}" type="presParOf" srcId="{36C0B12A-94F8-4C44-9B78-BBEE9C074909}" destId="{842D06F2-2705-4D50-B895-70471E2B5A14}" srcOrd="1" destOrd="0" presId="urn:microsoft.com/office/officeart/2005/8/layout/orgChart1"/>
    <dgm:cxn modelId="{5D9E57B7-0EF5-43A4-A15E-3DFF5700F594}" type="presParOf" srcId="{061C4E10-FF5A-477F-B82A-37DF51EB60F0}" destId="{D7812801-41CC-4373-A77E-5EFD242A72BE}" srcOrd="1" destOrd="0" presId="urn:microsoft.com/office/officeart/2005/8/layout/orgChart1"/>
    <dgm:cxn modelId="{685A9493-368B-4DF8-9FDB-6AF63D20256E}" type="presParOf" srcId="{D7812801-41CC-4373-A77E-5EFD242A72BE}" destId="{6122C4A2-DBF0-4C5F-BD97-4E5076305BFC}" srcOrd="0" destOrd="0" presId="urn:microsoft.com/office/officeart/2005/8/layout/orgChart1"/>
    <dgm:cxn modelId="{3FAB003C-8F78-454B-B9F6-EF1CF49032D4}" type="presParOf" srcId="{D7812801-41CC-4373-A77E-5EFD242A72BE}" destId="{F1085BBA-34C2-46E4-B36B-E3E78DD22840}" srcOrd="1" destOrd="0" presId="urn:microsoft.com/office/officeart/2005/8/layout/orgChart1"/>
    <dgm:cxn modelId="{29774C21-3184-4049-A3BE-316893528DD4}" type="presParOf" srcId="{F1085BBA-34C2-46E4-B36B-E3E78DD22840}" destId="{48499F99-3BBE-449C-9654-98D6D6A749A8}" srcOrd="0" destOrd="0" presId="urn:microsoft.com/office/officeart/2005/8/layout/orgChart1"/>
    <dgm:cxn modelId="{06DAC967-0198-4EDB-AF18-5DA05B60F01A}" type="presParOf" srcId="{48499F99-3BBE-449C-9654-98D6D6A749A8}" destId="{67107D25-4D9E-47BD-8AAE-7454CB8F5C85}" srcOrd="0" destOrd="0" presId="urn:microsoft.com/office/officeart/2005/8/layout/orgChart1"/>
    <dgm:cxn modelId="{1293EA27-9B1B-4A99-A69B-0C2F91C5A0E9}" type="presParOf" srcId="{48499F99-3BBE-449C-9654-98D6D6A749A8}" destId="{F246F506-3BDC-411C-8BE4-F5B67696771F}" srcOrd="1" destOrd="0" presId="urn:microsoft.com/office/officeart/2005/8/layout/orgChart1"/>
    <dgm:cxn modelId="{D32AB0DC-4B26-4835-8E58-AAF838242056}" type="presParOf" srcId="{F1085BBA-34C2-46E4-B36B-E3E78DD22840}" destId="{5A1AD1F8-2D8B-4718-9314-41D5E3B03EBB}" srcOrd="1" destOrd="0" presId="urn:microsoft.com/office/officeart/2005/8/layout/orgChart1"/>
    <dgm:cxn modelId="{054B134C-6F59-4165-81EB-643788D754BF}" type="presParOf" srcId="{F1085BBA-34C2-46E4-B36B-E3E78DD22840}" destId="{CED33918-7774-4158-90F6-1554873BAB49}" srcOrd="2" destOrd="0" presId="urn:microsoft.com/office/officeart/2005/8/layout/orgChart1"/>
    <dgm:cxn modelId="{2E7A9A60-90C2-4B17-AE55-D28804BECE8C}" type="presParOf" srcId="{061C4E10-FF5A-477F-B82A-37DF51EB60F0}" destId="{F00100E1-6CE1-4F43-95E2-70333C0BE065}" srcOrd="2" destOrd="0" presId="urn:microsoft.com/office/officeart/2005/8/layout/orgChart1"/>
    <dgm:cxn modelId="{A8FF0A21-9134-44E4-AB01-AD45FD98E06A}" type="presParOf" srcId="{E9F639B6-58DA-4C52-A0DA-85F9E3B8A495}" destId="{80011BEF-5B0C-49B7-A9AB-139EB7B8D65D}" srcOrd="6" destOrd="0" presId="urn:microsoft.com/office/officeart/2005/8/layout/orgChart1"/>
    <dgm:cxn modelId="{D9535932-3C35-4D9A-B294-C895971E6177}" type="presParOf" srcId="{E9F639B6-58DA-4C52-A0DA-85F9E3B8A495}" destId="{A042EC0D-B924-4A45-9882-76EFDDB838EC}" srcOrd="7" destOrd="0" presId="urn:microsoft.com/office/officeart/2005/8/layout/orgChart1"/>
    <dgm:cxn modelId="{2166B7CC-41E2-4F52-993B-9813C5D0C5A9}" type="presParOf" srcId="{A042EC0D-B924-4A45-9882-76EFDDB838EC}" destId="{1B9CEF0D-D26D-49E0-8434-F60BB3D04A7A}" srcOrd="0" destOrd="0" presId="urn:microsoft.com/office/officeart/2005/8/layout/orgChart1"/>
    <dgm:cxn modelId="{71AE32BE-FC2A-48EA-9B43-E18D214E8373}" type="presParOf" srcId="{1B9CEF0D-D26D-49E0-8434-F60BB3D04A7A}" destId="{C85F15F1-8FDC-40EE-AEB9-27F5DA3AD87B}" srcOrd="0" destOrd="0" presId="urn:microsoft.com/office/officeart/2005/8/layout/orgChart1"/>
    <dgm:cxn modelId="{6B6F59A9-69C3-491C-8931-3E848ABCD606}" type="presParOf" srcId="{1B9CEF0D-D26D-49E0-8434-F60BB3D04A7A}" destId="{E6267D79-008A-445E-8C04-425875431863}" srcOrd="1" destOrd="0" presId="urn:microsoft.com/office/officeart/2005/8/layout/orgChart1"/>
    <dgm:cxn modelId="{84643E6E-5810-4076-A5F3-2B1E31218B59}" type="presParOf" srcId="{A042EC0D-B924-4A45-9882-76EFDDB838EC}" destId="{E8BFF4A5-CA55-48C6-B000-5B93D015C441}" srcOrd="1" destOrd="0" presId="urn:microsoft.com/office/officeart/2005/8/layout/orgChart1"/>
    <dgm:cxn modelId="{FA8398B8-FDD0-4251-AC3C-A5118E7CA8D0}" type="presParOf" srcId="{A042EC0D-B924-4A45-9882-76EFDDB838EC}" destId="{A242ED8E-38E9-411E-92F9-85A28BB1E1A5}" srcOrd="2" destOrd="0" presId="urn:microsoft.com/office/officeart/2005/8/layout/orgChart1"/>
    <dgm:cxn modelId="{9FC7F98A-01FA-4573-ADAB-35961EAFA88D}" type="presParOf" srcId="{1186ECB0-3F47-4762-9DAA-A5E392CAC05C}" destId="{364CCB22-CD47-4C1F-A178-0C01FA47DE1A}" srcOrd="2" destOrd="0" presId="urn:microsoft.com/office/officeart/2005/8/layout/orgChart1"/>
    <dgm:cxn modelId="{8FB863EA-FBD9-43B5-B996-B629B508AA60}" type="presParOf" srcId="{364CCB22-CD47-4C1F-A178-0C01FA47DE1A}" destId="{A1742453-0C6C-4071-A502-0A8F4BAB021A}" srcOrd="0" destOrd="0" presId="urn:microsoft.com/office/officeart/2005/8/layout/orgChart1"/>
    <dgm:cxn modelId="{F1527BB0-D301-472F-B5EC-AF744C65C1A0}" type="presParOf" srcId="{364CCB22-CD47-4C1F-A178-0C01FA47DE1A}" destId="{DBA4084C-11FC-41E4-834A-103265FEAA1B}" srcOrd="1" destOrd="0" presId="urn:microsoft.com/office/officeart/2005/8/layout/orgChart1"/>
    <dgm:cxn modelId="{6CCDDFDA-B2D2-42CE-B49C-A094C0AEFA8B}" type="presParOf" srcId="{DBA4084C-11FC-41E4-834A-103265FEAA1B}" destId="{CC734C08-245F-4B78-A163-9690358B0AAF}" srcOrd="0" destOrd="0" presId="urn:microsoft.com/office/officeart/2005/8/layout/orgChart1"/>
    <dgm:cxn modelId="{F8FB9250-0439-43C8-8DF4-BBA7FA3CA675}" type="presParOf" srcId="{CC734C08-245F-4B78-A163-9690358B0AAF}" destId="{F154D9D6-ABC2-4749-9906-950C7F54C67E}" srcOrd="0" destOrd="0" presId="urn:microsoft.com/office/officeart/2005/8/layout/orgChart1"/>
    <dgm:cxn modelId="{EA772131-CB9E-490E-A9B7-B548929B1015}" type="presParOf" srcId="{CC734C08-245F-4B78-A163-9690358B0AAF}" destId="{EABBFFDF-F424-4751-B434-98634BD7ED88}" srcOrd="1" destOrd="0" presId="urn:microsoft.com/office/officeart/2005/8/layout/orgChart1"/>
    <dgm:cxn modelId="{53A27EEC-00A8-4715-B0E9-03670B7507F0}" type="presParOf" srcId="{DBA4084C-11FC-41E4-834A-103265FEAA1B}" destId="{6650BCCA-1B75-489B-80B3-F649A61FA15B}" srcOrd="1" destOrd="0" presId="urn:microsoft.com/office/officeart/2005/8/layout/orgChart1"/>
    <dgm:cxn modelId="{E7A0D2CA-9159-45B3-888C-D21698C0B349}" type="presParOf" srcId="{DBA4084C-11FC-41E4-834A-103265FEAA1B}" destId="{A94745A5-6935-4369-A661-192EADBE63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93782-C5AC-4657-8BF2-A90C97C9DF7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2E9B7B2-CC50-4575-AF29-702BCBE1B8C5}">
      <dgm:prSet/>
      <dgm:spPr/>
      <dgm:t>
        <a:bodyPr/>
        <a:lstStyle/>
        <a:p>
          <a:r>
            <a:rPr lang="en-US" dirty="0"/>
            <a:t>Anne-Mette Thomsen</a:t>
          </a:r>
        </a:p>
      </dgm:t>
    </dgm:pt>
    <dgm:pt modelId="{F7C898F2-AD88-4589-B760-B334F5642655}" type="parTrans" cxnId="{DE7E11F7-C0AF-42DD-8130-482E26D50D1F}">
      <dgm:prSet/>
      <dgm:spPr/>
      <dgm:t>
        <a:bodyPr/>
        <a:lstStyle/>
        <a:p>
          <a:endParaRPr lang="en-US"/>
        </a:p>
      </dgm:t>
    </dgm:pt>
    <dgm:pt modelId="{E6ACC934-DF5F-469C-936F-B3E5A30BB184}" type="sibTrans" cxnId="{DE7E11F7-C0AF-42DD-8130-482E26D50D1F}">
      <dgm:prSet/>
      <dgm:spPr/>
      <dgm:t>
        <a:bodyPr/>
        <a:lstStyle/>
        <a:p>
          <a:endParaRPr lang="en-US"/>
        </a:p>
      </dgm:t>
    </dgm:pt>
    <dgm:pt modelId="{033B8790-9B23-4AF9-BD74-78276FE64889}">
      <dgm:prSet/>
      <dgm:spPr/>
      <dgm:t>
        <a:bodyPr/>
        <a:lstStyle/>
        <a:p>
          <a:r>
            <a:rPr lang="en-US" dirty="0"/>
            <a:t>Heidi Hoffmann Bested</a:t>
          </a:r>
        </a:p>
      </dgm:t>
    </dgm:pt>
    <dgm:pt modelId="{3C1EA949-7665-49D1-B69E-CE555ECD8415}" type="parTrans" cxnId="{8C1B754E-280D-4DE7-BEC6-E4EC323E9805}">
      <dgm:prSet/>
      <dgm:spPr/>
      <dgm:t>
        <a:bodyPr/>
        <a:lstStyle/>
        <a:p>
          <a:endParaRPr lang="en-US"/>
        </a:p>
      </dgm:t>
    </dgm:pt>
    <dgm:pt modelId="{6DCD6643-FB8C-4CC5-B1BB-FAF134DE9F3E}" type="sibTrans" cxnId="{8C1B754E-280D-4DE7-BEC6-E4EC323E9805}">
      <dgm:prSet/>
      <dgm:spPr/>
      <dgm:t>
        <a:bodyPr/>
        <a:lstStyle/>
        <a:p>
          <a:endParaRPr lang="en-US"/>
        </a:p>
      </dgm:t>
    </dgm:pt>
    <dgm:pt modelId="{B1187851-4D16-4B5F-BEC0-01D5757A2857}">
      <dgm:prSet/>
      <dgm:spPr/>
      <dgm:t>
        <a:bodyPr/>
        <a:lstStyle/>
        <a:p>
          <a:r>
            <a:rPr lang="en-US"/>
            <a:t>Mette Damsgaard Christiansen</a:t>
          </a:r>
        </a:p>
      </dgm:t>
    </dgm:pt>
    <dgm:pt modelId="{6281179F-54F4-472A-B378-715798F5EC45}" type="parTrans" cxnId="{E4B36499-10EE-4A0D-A05E-5F54CAFDB8CD}">
      <dgm:prSet/>
      <dgm:spPr/>
      <dgm:t>
        <a:bodyPr/>
        <a:lstStyle/>
        <a:p>
          <a:endParaRPr lang="en-US"/>
        </a:p>
      </dgm:t>
    </dgm:pt>
    <dgm:pt modelId="{2DB249DE-2C03-452A-8FCD-53C048D7760B}" type="sibTrans" cxnId="{E4B36499-10EE-4A0D-A05E-5F54CAFDB8CD}">
      <dgm:prSet/>
      <dgm:spPr/>
      <dgm:t>
        <a:bodyPr/>
        <a:lstStyle/>
        <a:p>
          <a:endParaRPr lang="en-US"/>
        </a:p>
      </dgm:t>
    </dgm:pt>
    <dgm:pt modelId="{AA274911-F8A8-4206-A989-B740ECD2BCBF}">
      <dgm:prSet/>
      <dgm:spPr/>
      <dgm:t>
        <a:bodyPr/>
        <a:lstStyle/>
        <a:p>
          <a:r>
            <a:rPr lang="en-US"/>
            <a:t>Kathrine Svenningsen</a:t>
          </a:r>
        </a:p>
      </dgm:t>
    </dgm:pt>
    <dgm:pt modelId="{8F930554-A595-4EE8-A42A-6A01EDCE6394}" type="parTrans" cxnId="{22EE7833-6050-426A-89A1-E346C35407F7}">
      <dgm:prSet/>
      <dgm:spPr/>
      <dgm:t>
        <a:bodyPr/>
        <a:lstStyle/>
        <a:p>
          <a:endParaRPr lang="en-US"/>
        </a:p>
      </dgm:t>
    </dgm:pt>
    <dgm:pt modelId="{175F265C-E12B-4DDD-9BF8-7E105025E3F6}" type="sibTrans" cxnId="{22EE7833-6050-426A-89A1-E346C35407F7}">
      <dgm:prSet/>
      <dgm:spPr/>
      <dgm:t>
        <a:bodyPr/>
        <a:lstStyle/>
        <a:p>
          <a:endParaRPr lang="en-US"/>
        </a:p>
      </dgm:t>
    </dgm:pt>
    <dgm:pt modelId="{433D6017-E540-4404-B559-552E80800E54}">
      <dgm:prSet/>
      <dgm:spPr/>
      <dgm:t>
        <a:bodyPr/>
        <a:lstStyle/>
        <a:p>
          <a:r>
            <a:rPr lang="en-US"/>
            <a:t>Monica Ekström</a:t>
          </a:r>
        </a:p>
      </dgm:t>
    </dgm:pt>
    <dgm:pt modelId="{2D7123C3-086D-4B39-9E9A-901B5FE41830}" type="parTrans" cxnId="{5AF5AF44-27BC-4AC3-8A3A-4D8EA966D96E}">
      <dgm:prSet/>
      <dgm:spPr/>
      <dgm:t>
        <a:bodyPr/>
        <a:lstStyle/>
        <a:p>
          <a:endParaRPr lang="en-US"/>
        </a:p>
      </dgm:t>
    </dgm:pt>
    <dgm:pt modelId="{3F26DF46-DB0B-4694-91A5-E1B57E2BBAE4}" type="sibTrans" cxnId="{5AF5AF44-27BC-4AC3-8A3A-4D8EA966D96E}">
      <dgm:prSet/>
      <dgm:spPr/>
      <dgm:t>
        <a:bodyPr/>
        <a:lstStyle/>
        <a:p>
          <a:endParaRPr lang="en-US"/>
        </a:p>
      </dgm:t>
    </dgm:pt>
    <dgm:pt modelId="{85749FDF-E88B-4A10-946F-1F2F3C0ABDF7}">
      <dgm:prSet/>
      <dgm:spPr/>
      <dgm:t>
        <a:bodyPr/>
        <a:lstStyle/>
        <a:p>
          <a:r>
            <a:rPr lang="en-US"/>
            <a:t>Lone Lassen</a:t>
          </a:r>
        </a:p>
      </dgm:t>
    </dgm:pt>
    <dgm:pt modelId="{44816E46-B17A-4F7A-B3A1-5F4D358231F2}" type="parTrans" cxnId="{0A931643-DE1E-4A5B-8E3B-54373ED97488}">
      <dgm:prSet/>
      <dgm:spPr/>
      <dgm:t>
        <a:bodyPr/>
        <a:lstStyle/>
        <a:p>
          <a:endParaRPr lang="en-US"/>
        </a:p>
      </dgm:t>
    </dgm:pt>
    <dgm:pt modelId="{4F0F08EF-B822-4D44-89EB-DE99D7522EEA}" type="sibTrans" cxnId="{0A931643-DE1E-4A5B-8E3B-54373ED97488}">
      <dgm:prSet/>
      <dgm:spPr/>
      <dgm:t>
        <a:bodyPr/>
        <a:lstStyle/>
        <a:p>
          <a:endParaRPr lang="en-US"/>
        </a:p>
      </dgm:t>
    </dgm:pt>
    <dgm:pt modelId="{52AA95AB-A7BE-4707-BA33-AA4FF93E49CA}">
      <dgm:prSet/>
      <dgm:spPr/>
      <dgm:t>
        <a:bodyPr/>
        <a:lstStyle/>
        <a:p>
          <a:r>
            <a:rPr lang="en-US"/>
            <a:t>Jannie Linde Houmøller</a:t>
          </a:r>
        </a:p>
      </dgm:t>
    </dgm:pt>
    <dgm:pt modelId="{9A1CA8EC-3681-4B82-B410-5FDB71087215}" type="parTrans" cxnId="{29FB9302-4B7E-42EB-97F1-3C0E2D9904E8}">
      <dgm:prSet/>
      <dgm:spPr/>
      <dgm:t>
        <a:bodyPr/>
        <a:lstStyle/>
        <a:p>
          <a:endParaRPr lang="en-US"/>
        </a:p>
      </dgm:t>
    </dgm:pt>
    <dgm:pt modelId="{C4EA4198-1286-48C3-91B9-FE29E3942AE8}" type="sibTrans" cxnId="{29FB9302-4B7E-42EB-97F1-3C0E2D9904E8}">
      <dgm:prSet/>
      <dgm:spPr/>
      <dgm:t>
        <a:bodyPr/>
        <a:lstStyle/>
        <a:p>
          <a:endParaRPr lang="en-US"/>
        </a:p>
      </dgm:t>
    </dgm:pt>
    <dgm:pt modelId="{278C5A87-1071-41BC-B5AC-A0027497FC1D}">
      <dgm:prSet/>
      <dgm:spPr/>
      <dgm:t>
        <a:bodyPr/>
        <a:lstStyle/>
        <a:p>
          <a:r>
            <a:rPr lang="en-US"/>
            <a:t>Helle Bak Christensen</a:t>
          </a:r>
        </a:p>
      </dgm:t>
    </dgm:pt>
    <dgm:pt modelId="{FA4E231E-9820-4645-81D1-E82DC8A0B1C1}" type="parTrans" cxnId="{102A3391-8413-43A2-812E-EC4F5697809F}">
      <dgm:prSet/>
      <dgm:spPr/>
      <dgm:t>
        <a:bodyPr/>
        <a:lstStyle/>
        <a:p>
          <a:endParaRPr lang="en-US"/>
        </a:p>
      </dgm:t>
    </dgm:pt>
    <dgm:pt modelId="{778E8AD7-07A4-4D8B-BF56-3CF813A8B2B8}" type="sibTrans" cxnId="{102A3391-8413-43A2-812E-EC4F5697809F}">
      <dgm:prSet/>
      <dgm:spPr/>
      <dgm:t>
        <a:bodyPr/>
        <a:lstStyle/>
        <a:p>
          <a:endParaRPr lang="en-US"/>
        </a:p>
      </dgm:t>
    </dgm:pt>
    <dgm:pt modelId="{0F9EB44F-F725-415A-B774-F4129C517249}">
      <dgm:prSet/>
      <dgm:spPr/>
      <dgm:t>
        <a:bodyPr/>
        <a:lstStyle/>
        <a:p>
          <a:r>
            <a:rPr lang="en-US"/>
            <a:t>Stine Lindsten</a:t>
          </a:r>
        </a:p>
      </dgm:t>
    </dgm:pt>
    <dgm:pt modelId="{412F7776-6B10-4E7C-8969-2F60A14C0BA3}" type="parTrans" cxnId="{5DF8B912-502F-41CB-9CBF-99D8E1C8C85F}">
      <dgm:prSet/>
      <dgm:spPr/>
      <dgm:t>
        <a:bodyPr/>
        <a:lstStyle/>
        <a:p>
          <a:endParaRPr lang="en-US"/>
        </a:p>
      </dgm:t>
    </dgm:pt>
    <dgm:pt modelId="{456597C5-70DE-4E91-87E7-448897D1EDBB}" type="sibTrans" cxnId="{5DF8B912-502F-41CB-9CBF-99D8E1C8C85F}">
      <dgm:prSet/>
      <dgm:spPr/>
      <dgm:t>
        <a:bodyPr/>
        <a:lstStyle/>
        <a:p>
          <a:endParaRPr lang="en-US"/>
        </a:p>
      </dgm:t>
    </dgm:pt>
    <dgm:pt modelId="{ABC35FA2-8F74-4A5F-96E7-18D8F58E1709}">
      <dgm:prSet/>
      <dgm:spPr/>
      <dgm:t>
        <a:bodyPr/>
        <a:lstStyle/>
        <a:p>
          <a:r>
            <a:rPr lang="en-US"/>
            <a:t>Tanja Dalgaard</a:t>
          </a:r>
        </a:p>
      </dgm:t>
    </dgm:pt>
    <dgm:pt modelId="{2DA268CE-68E7-4C30-B22B-FF666374EEA4}" type="parTrans" cxnId="{EBBFE984-AA51-4E8A-B1DC-09A5938E7BCF}">
      <dgm:prSet/>
      <dgm:spPr/>
      <dgm:t>
        <a:bodyPr/>
        <a:lstStyle/>
        <a:p>
          <a:endParaRPr lang="en-US"/>
        </a:p>
      </dgm:t>
    </dgm:pt>
    <dgm:pt modelId="{618A0F84-16E7-4443-A82B-8FAD0F44D97F}" type="sibTrans" cxnId="{EBBFE984-AA51-4E8A-B1DC-09A5938E7BCF}">
      <dgm:prSet/>
      <dgm:spPr/>
      <dgm:t>
        <a:bodyPr/>
        <a:lstStyle/>
        <a:p>
          <a:endParaRPr lang="en-US"/>
        </a:p>
      </dgm:t>
    </dgm:pt>
    <dgm:pt modelId="{8AAFA83C-38DA-400F-9495-73CA7D36527A}" type="pres">
      <dgm:prSet presAssocID="{75693782-C5AC-4657-8BF2-A90C97C9DF74}" presName="vert0" presStyleCnt="0">
        <dgm:presLayoutVars>
          <dgm:dir/>
          <dgm:animOne val="branch"/>
          <dgm:animLvl val="lvl"/>
        </dgm:presLayoutVars>
      </dgm:prSet>
      <dgm:spPr/>
    </dgm:pt>
    <dgm:pt modelId="{E35A6895-8656-4BB1-812F-0528810B53DA}" type="pres">
      <dgm:prSet presAssocID="{62E9B7B2-CC50-4575-AF29-702BCBE1B8C5}" presName="thickLine" presStyleLbl="alignNode1" presStyleIdx="0" presStyleCnt="10"/>
      <dgm:spPr/>
    </dgm:pt>
    <dgm:pt modelId="{F304CB09-5A24-462E-B719-BC98DD2E1A77}" type="pres">
      <dgm:prSet presAssocID="{62E9B7B2-CC50-4575-AF29-702BCBE1B8C5}" presName="horz1" presStyleCnt="0"/>
      <dgm:spPr/>
    </dgm:pt>
    <dgm:pt modelId="{0A8F8C91-8CE2-4C0F-B952-218F357A5EE1}" type="pres">
      <dgm:prSet presAssocID="{62E9B7B2-CC50-4575-AF29-702BCBE1B8C5}" presName="tx1" presStyleLbl="revTx" presStyleIdx="0" presStyleCnt="10"/>
      <dgm:spPr/>
    </dgm:pt>
    <dgm:pt modelId="{2CFAF55E-1AAD-46E5-BFB3-85B78823E8C3}" type="pres">
      <dgm:prSet presAssocID="{62E9B7B2-CC50-4575-AF29-702BCBE1B8C5}" presName="vert1" presStyleCnt="0"/>
      <dgm:spPr/>
    </dgm:pt>
    <dgm:pt modelId="{17DC53E6-2FDA-4286-959A-DC5B3AA4198B}" type="pres">
      <dgm:prSet presAssocID="{033B8790-9B23-4AF9-BD74-78276FE64889}" presName="thickLine" presStyleLbl="alignNode1" presStyleIdx="1" presStyleCnt="10"/>
      <dgm:spPr/>
    </dgm:pt>
    <dgm:pt modelId="{AC545B99-DEDB-4FE0-9C0E-700526474BD3}" type="pres">
      <dgm:prSet presAssocID="{033B8790-9B23-4AF9-BD74-78276FE64889}" presName="horz1" presStyleCnt="0"/>
      <dgm:spPr/>
    </dgm:pt>
    <dgm:pt modelId="{FA55BB61-0050-4EA5-9548-FF4016ADFBEB}" type="pres">
      <dgm:prSet presAssocID="{033B8790-9B23-4AF9-BD74-78276FE64889}" presName="tx1" presStyleLbl="revTx" presStyleIdx="1" presStyleCnt="10"/>
      <dgm:spPr/>
    </dgm:pt>
    <dgm:pt modelId="{091E1F42-E025-49A2-BF09-64EAB58B0746}" type="pres">
      <dgm:prSet presAssocID="{033B8790-9B23-4AF9-BD74-78276FE64889}" presName="vert1" presStyleCnt="0"/>
      <dgm:spPr/>
    </dgm:pt>
    <dgm:pt modelId="{564EF963-103B-4196-B2B1-3ABB9DEC93E4}" type="pres">
      <dgm:prSet presAssocID="{B1187851-4D16-4B5F-BEC0-01D5757A2857}" presName="thickLine" presStyleLbl="alignNode1" presStyleIdx="2" presStyleCnt="10"/>
      <dgm:spPr/>
    </dgm:pt>
    <dgm:pt modelId="{0A24E78A-E5A8-49A7-9852-11B763062227}" type="pres">
      <dgm:prSet presAssocID="{B1187851-4D16-4B5F-BEC0-01D5757A2857}" presName="horz1" presStyleCnt="0"/>
      <dgm:spPr/>
    </dgm:pt>
    <dgm:pt modelId="{304E42F0-FE3B-4021-92EE-F9126AC23465}" type="pres">
      <dgm:prSet presAssocID="{B1187851-4D16-4B5F-BEC0-01D5757A2857}" presName="tx1" presStyleLbl="revTx" presStyleIdx="2" presStyleCnt="10"/>
      <dgm:spPr/>
    </dgm:pt>
    <dgm:pt modelId="{56FE27A4-3830-46FB-9A63-3C38A4A0F22F}" type="pres">
      <dgm:prSet presAssocID="{B1187851-4D16-4B5F-BEC0-01D5757A2857}" presName="vert1" presStyleCnt="0"/>
      <dgm:spPr/>
    </dgm:pt>
    <dgm:pt modelId="{177FDC4A-DEA9-4837-BB08-E5D2D0D3015A}" type="pres">
      <dgm:prSet presAssocID="{AA274911-F8A8-4206-A989-B740ECD2BCBF}" presName="thickLine" presStyleLbl="alignNode1" presStyleIdx="3" presStyleCnt="10"/>
      <dgm:spPr/>
    </dgm:pt>
    <dgm:pt modelId="{B57BAE70-C19E-46B7-81AA-4203F8D9372F}" type="pres">
      <dgm:prSet presAssocID="{AA274911-F8A8-4206-A989-B740ECD2BCBF}" presName="horz1" presStyleCnt="0"/>
      <dgm:spPr/>
    </dgm:pt>
    <dgm:pt modelId="{972E0DE2-4B68-4C76-B5EA-4807950400DA}" type="pres">
      <dgm:prSet presAssocID="{AA274911-F8A8-4206-A989-B740ECD2BCBF}" presName="tx1" presStyleLbl="revTx" presStyleIdx="3" presStyleCnt="10"/>
      <dgm:spPr/>
    </dgm:pt>
    <dgm:pt modelId="{E92CF542-1041-45AF-AC05-BF2F2CB20F4F}" type="pres">
      <dgm:prSet presAssocID="{AA274911-F8A8-4206-A989-B740ECD2BCBF}" presName="vert1" presStyleCnt="0"/>
      <dgm:spPr/>
    </dgm:pt>
    <dgm:pt modelId="{9F227D32-E1DE-446D-BEC3-877D1DA43409}" type="pres">
      <dgm:prSet presAssocID="{433D6017-E540-4404-B559-552E80800E54}" presName="thickLine" presStyleLbl="alignNode1" presStyleIdx="4" presStyleCnt="10"/>
      <dgm:spPr/>
    </dgm:pt>
    <dgm:pt modelId="{46E105A4-87E6-46B8-91C8-DC6AE7B2000A}" type="pres">
      <dgm:prSet presAssocID="{433D6017-E540-4404-B559-552E80800E54}" presName="horz1" presStyleCnt="0"/>
      <dgm:spPr/>
    </dgm:pt>
    <dgm:pt modelId="{904C8D66-9603-4B12-9F90-63BDF2CBCE80}" type="pres">
      <dgm:prSet presAssocID="{433D6017-E540-4404-B559-552E80800E54}" presName="tx1" presStyleLbl="revTx" presStyleIdx="4" presStyleCnt="10"/>
      <dgm:spPr/>
    </dgm:pt>
    <dgm:pt modelId="{69A53078-D2B4-4EB8-8EA2-432535520B78}" type="pres">
      <dgm:prSet presAssocID="{433D6017-E540-4404-B559-552E80800E54}" presName="vert1" presStyleCnt="0"/>
      <dgm:spPr/>
    </dgm:pt>
    <dgm:pt modelId="{D8C41985-CD1D-4AAD-B4DE-2F613D9A2199}" type="pres">
      <dgm:prSet presAssocID="{85749FDF-E88B-4A10-946F-1F2F3C0ABDF7}" presName="thickLine" presStyleLbl="alignNode1" presStyleIdx="5" presStyleCnt="10"/>
      <dgm:spPr/>
    </dgm:pt>
    <dgm:pt modelId="{1CF73A16-9C48-47E2-84D8-B9E2955C4E70}" type="pres">
      <dgm:prSet presAssocID="{85749FDF-E88B-4A10-946F-1F2F3C0ABDF7}" presName="horz1" presStyleCnt="0"/>
      <dgm:spPr/>
    </dgm:pt>
    <dgm:pt modelId="{CAF1BA56-619D-4A3B-9A1F-D8E4AB523959}" type="pres">
      <dgm:prSet presAssocID="{85749FDF-E88B-4A10-946F-1F2F3C0ABDF7}" presName="tx1" presStyleLbl="revTx" presStyleIdx="5" presStyleCnt="10"/>
      <dgm:spPr/>
    </dgm:pt>
    <dgm:pt modelId="{F83EF121-6A2F-40AD-9F80-35931E36B0B5}" type="pres">
      <dgm:prSet presAssocID="{85749FDF-E88B-4A10-946F-1F2F3C0ABDF7}" presName="vert1" presStyleCnt="0"/>
      <dgm:spPr/>
    </dgm:pt>
    <dgm:pt modelId="{FE53C5D1-64C6-4657-BB62-5FFAC77707FB}" type="pres">
      <dgm:prSet presAssocID="{52AA95AB-A7BE-4707-BA33-AA4FF93E49CA}" presName="thickLine" presStyleLbl="alignNode1" presStyleIdx="6" presStyleCnt="10"/>
      <dgm:spPr/>
    </dgm:pt>
    <dgm:pt modelId="{56868B57-EC4B-4864-9F05-1A3B89CB3F2F}" type="pres">
      <dgm:prSet presAssocID="{52AA95AB-A7BE-4707-BA33-AA4FF93E49CA}" presName="horz1" presStyleCnt="0"/>
      <dgm:spPr/>
    </dgm:pt>
    <dgm:pt modelId="{BCDF571E-063F-4F47-B698-8ECE33360582}" type="pres">
      <dgm:prSet presAssocID="{52AA95AB-A7BE-4707-BA33-AA4FF93E49CA}" presName="tx1" presStyleLbl="revTx" presStyleIdx="6" presStyleCnt="10"/>
      <dgm:spPr/>
    </dgm:pt>
    <dgm:pt modelId="{15C66E0F-0A68-46D2-9662-C7C28C316839}" type="pres">
      <dgm:prSet presAssocID="{52AA95AB-A7BE-4707-BA33-AA4FF93E49CA}" presName="vert1" presStyleCnt="0"/>
      <dgm:spPr/>
    </dgm:pt>
    <dgm:pt modelId="{F21F9DE3-3BE4-48B9-82E8-05C7ECE7BD02}" type="pres">
      <dgm:prSet presAssocID="{278C5A87-1071-41BC-B5AC-A0027497FC1D}" presName="thickLine" presStyleLbl="alignNode1" presStyleIdx="7" presStyleCnt="10"/>
      <dgm:spPr/>
    </dgm:pt>
    <dgm:pt modelId="{30356087-B725-4A60-992A-E92A08B63EBA}" type="pres">
      <dgm:prSet presAssocID="{278C5A87-1071-41BC-B5AC-A0027497FC1D}" presName="horz1" presStyleCnt="0"/>
      <dgm:spPr/>
    </dgm:pt>
    <dgm:pt modelId="{21F4E678-FD1B-4B65-8718-9C70AEF41E8A}" type="pres">
      <dgm:prSet presAssocID="{278C5A87-1071-41BC-B5AC-A0027497FC1D}" presName="tx1" presStyleLbl="revTx" presStyleIdx="7" presStyleCnt="10"/>
      <dgm:spPr/>
    </dgm:pt>
    <dgm:pt modelId="{59F52BF5-531E-47B3-8282-AC60A74CE8AD}" type="pres">
      <dgm:prSet presAssocID="{278C5A87-1071-41BC-B5AC-A0027497FC1D}" presName="vert1" presStyleCnt="0"/>
      <dgm:spPr/>
    </dgm:pt>
    <dgm:pt modelId="{B0897B96-2993-4F02-A878-1C47DE9C87E6}" type="pres">
      <dgm:prSet presAssocID="{0F9EB44F-F725-415A-B774-F4129C517249}" presName="thickLine" presStyleLbl="alignNode1" presStyleIdx="8" presStyleCnt="10"/>
      <dgm:spPr/>
    </dgm:pt>
    <dgm:pt modelId="{78DDEF72-7118-4C3B-A993-A4493F94AC7A}" type="pres">
      <dgm:prSet presAssocID="{0F9EB44F-F725-415A-B774-F4129C517249}" presName="horz1" presStyleCnt="0"/>
      <dgm:spPr/>
    </dgm:pt>
    <dgm:pt modelId="{B9E09DAE-9725-448A-BA61-49A9CA025550}" type="pres">
      <dgm:prSet presAssocID="{0F9EB44F-F725-415A-B774-F4129C517249}" presName="tx1" presStyleLbl="revTx" presStyleIdx="8" presStyleCnt="10"/>
      <dgm:spPr/>
    </dgm:pt>
    <dgm:pt modelId="{D45F6D01-12E7-420E-A709-FDD6C902EC9D}" type="pres">
      <dgm:prSet presAssocID="{0F9EB44F-F725-415A-B774-F4129C517249}" presName="vert1" presStyleCnt="0"/>
      <dgm:spPr/>
    </dgm:pt>
    <dgm:pt modelId="{E7907FCF-5306-4BF9-8DFB-6F2063DF59CF}" type="pres">
      <dgm:prSet presAssocID="{ABC35FA2-8F74-4A5F-96E7-18D8F58E1709}" presName="thickLine" presStyleLbl="alignNode1" presStyleIdx="9" presStyleCnt="10"/>
      <dgm:spPr/>
    </dgm:pt>
    <dgm:pt modelId="{8D01C0EC-6F2C-46D0-ACC8-4F5499C85598}" type="pres">
      <dgm:prSet presAssocID="{ABC35FA2-8F74-4A5F-96E7-18D8F58E1709}" presName="horz1" presStyleCnt="0"/>
      <dgm:spPr/>
    </dgm:pt>
    <dgm:pt modelId="{DE349623-7CCD-49AF-A779-FDDAE9413EBB}" type="pres">
      <dgm:prSet presAssocID="{ABC35FA2-8F74-4A5F-96E7-18D8F58E1709}" presName="tx1" presStyleLbl="revTx" presStyleIdx="9" presStyleCnt="10"/>
      <dgm:spPr/>
    </dgm:pt>
    <dgm:pt modelId="{299A4CBB-CEE7-4D9E-B9A0-6BFF94C4978F}" type="pres">
      <dgm:prSet presAssocID="{ABC35FA2-8F74-4A5F-96E7-18D8F58E1709}" presName="vert1" presStyleCnt="0"/>
      <dgm:spPr/>
    </dgm:pt>
  </dgm:ptLst>
  <dgm:cxnLst>
    <dgm:cxn modelId="{29FB9302-4B7E-42EB-97F1-3C0E2D9904E8}" srcId="{75693782-C5AC-4657-8BF2-A90C97C9DF74}" destId="{52AA95AB-A7BE-4707-BA33-AA4FF93E49CA}" srcOrd="6" destOrd="0" parTransId="{9A1CA8EC-3681-4B82-B410-5FDB71087215}" sibTransId="{C4EA4198-1286-48C3-91B9-FE29E3942AE8}"/>
    <dgm:cxn modelId="{5DF8B912-502F-41CB-9CBF-99D8E1C8C85F}" srcId="{75693782-C5AC-4657-8BF2-A90C97C9DF74}" destId="{0F9EB44F-F725-415A-B774-F4129C517249}" srcOrd="8" destOrd="0" parTransId="{412F7776-6B10-4E7C-8969-2F60A14C0BA3}" sibTransId="{456597C5-70DE-4E91-87E7-448897D1EDBB}"/>
    <dgm:cxn modelId="{1105591F-D726-46D3-A507-AF88684C8296}" type="presOf" srcId="{52AA95AB-A7BE-4707-BA33-AA4FF93E49CA}" destId="{BCDF571E-063F-4F47-B698-8ECE33360582}" srcOrd="0" destOrd="0" presId="urn:microsoft.com/office/officeart/2008/layout/LinedList"/>
    <dgm:cxn modelId="{22EE7833-6050-426A-89A1-E346C35407F7}" srcId="{75693782-C5AC-4657-8BF2-A90C97C9DF74}" destId="{AA274911-F8A8-4206-A989-B740ECD2BCBF}" srcOrd="3" destOrd="0" parTransId="{8F930554-A595-4EE8-A42A-6A01EDCE6394}" sibTransId="{175F265C-E12B-4DDD-9BF8-7E105025E3F6}"/>
    <dgm:cxn modelId="{0A931643-DE1E-4A5B-8E3B-54373ED97488}" srcId="{75693782-C5AC-4657-8BF2-A90C97C9DF74}" destId="{85749FDF-E88B-4A10-946F-1F2F3C0ABDF7}" srcOrd="5" destOrd="0" parTransId="{44816E46-B17A-4F7A-B3A1-5F4D358231F2}" sibTransId="{4F0F08EF-B822-4D44-89EB-DE99D7522EEA}"/>
    <dgm:cxn modelId="{5AF5AF44-27BC-4AC3-8A3A-4D8EA966D96E}" srcId="{75693782-C5AC-4657-8BF2-A90C97C9DF74}" destId="{433D6017-E540-4404-B559-552E80800E54}" srcOrd="4" destOrd="0" parTransId="{2D7123C3-086D-4B39-9E9A-901B5FE41830}" sibTransId="{3F26DF46-DB0B-4694-91A5-E1B57E2BBAE4}"/>
    <dgm:cxn modelId="{8C1B754E-280D-4DE7-BEC6-E4EC323E9805}" srcId="{75693782-C5AC-4657-8BF2-A90C97C9DF74}" destId="{033B8790-9B23-4AF9-BD74-78276FE64889}" srcOrd="1" destOrd="0" parTransId="{3C1EA949-7665-49D1-B69E-CE555ECD8415}" sibTransId="{6DCD6643-FB8C-4CC5-B1BB-FAF134DE9F3E}"/>
    <dgm:cxn modelId="{EBBFE984-AA51-4E8A-B1DC-09A5938E7BCF}" srcId="{75693782-C5AC-4657-8BF2-A90C97C9DF74}" destId="{ABC35FA2-8F74-4A5F-96E7-18D8F58E1709}" srcOrd="9" destOrd="0" parTransId="{2DA268CE-68E7-4C30-B22B-FF666374EEA4}" sibTransId="{618A0F84-16E7-4443-A82B-8FAD0F44D97F}"/>
    <dgm:cxn modelId="{9DCAEB8B-A9D5-4AE3-95A7-FD88663C1C89}" type="presOf" srcId="{ABC35FA2-8F74-4A5F-96E7-18D8F58E1709}" destId="{DE349623-7CCD-49AF-A779-FDDAE9413EBB}" srcOrd="0" destOrd="0" presId="urn:microsoft.com/office/officeart/2008/layout/LinedList"/>
    <dgm:cxn modelId="{102A3391-8413-43A2-812E-EC4F5697809F}" srcId="{75693782-C5AC-4657-8BF2-A90C97C9DF74}" destId="{278C5A87-1071-41BC-B5AC-A0027497FC1D}" srcOrd="7" destOrd="0" parTransId="{FA4E231E-9820-4645-81D1-E82DC8A0B1C1}" sibTransId="{778E8AD7-07A4-4D8B-BF56-3CF813A8B2B8}"/>
    <dgm:cxn modelId="{7C78AC97-DED3-4E42-B7B1-197FAB83553B}" type="presOf" srcId="{278C5A87-1071-41BC-B5AC-A0027497FC1D}" destId="{21F4E678-FD1B-4B65-8718-9C70AEF41E8A}" srcOrd="0" destOrd="0" presId="urn:microsoft.com/office/officeart/2008/layout/LinedList"/>
    <dgm:cxn modelId="{E4B36499-10EE-4A0D-A05E-5F54CAFDB8CD}" srcId="{75693782-C5AC-4657-8BF2-A90C97C9DF74}" destId="{B1187851-4D16-4B5F-BEC0-01D5757A2857}" srcOrd="2" destOrd="0" parTransId="{6281179F-54F4-472A-B378-715798F5EC45}" sibTransId="{2DB249DE-2C03-452A-8FCD-53C048D7760B}"/>
    <dgm:cxn modelId="{F6AC4899-C73E-45F7-B9DE-07ED84311D41}" type="presOf" srcId="{B1187851-4D16-4B5F-BEC0-01D5757A2857}" destId="{304E42F0-FE3B-4021-92EE-F9126AC23465}" srcOrd="0" destOrd="0" presId="urn:microsoft.com/office/officeart/2008/layout/LinedList"/>
    <dgm:cxn modelId="{8CE31C9B-2D43-42F3-A1AA-788FBF75DEE8}" type="presOf" srcId="{62E9B7B2-CC50-4575-AF29-702BCBE1B8C5}" destId="{0A8F8C91-8CE2-4C0F-B952-218F357A5EE1}" srcOrd="0" destOrd="0" presId="urn:microsoft.com/office/officeart/2008/layout/LinedList"/>
    <dgm:cxn modelId="{CF8B88A3-EC2F-45D7-B104-67FFCB39B371}" type="presOf" srcId="{433D6017-E540-4404-B559-552E80800E54}" destId="{904C8D66-9603-4B12-9F90-63BDF2CBCE80}" srcOrd="0" destOrd="0" presId="urn:microsoft.com/office/officeart/2008/layout/LinedList"/>
    <dgm:cxn modelId="{AFC983C9-BDE8-4CF7-BAAF-F07DC3C1E316}" type="presOf" srcId="{0F9EB44F-F725-415A-B774-F4129C517249}" destId="{B9E09DAE-9725-448A-BA61-49A9CA025550}" srcOrd="0" destOrd="0" presId="urn:microsoft.com/office/officeart/2008/layout/LinedList"/>
    <dgm:cxn modelId="{250F51CA-2655-46AE-AAC5-1BB72179C95E}" type="presOf" srcId="{033B8790-9B23-4AF9-BD74-78276FE64889}" destId="{FA55BB61-0050-4EA5-9548-FF4016ADFBEB}" srcOrd="0" destOrd="0" presId="urn:microsoft.com/office/officeart/2008/layout/LinedList"/>
    <dgm:cxn modelId="{E33309D0-5FC5-4BD3-AD5D-D5474DB84048}" type="presOf" srcId="{85749FDF-E88B-4A10-946F-1F2F3C0ABDF7}" destId="{CAF1BA56-619D-4A3B-9A1F-D8E4AB523959}" srcOrd="0" destOrd="0" presId="urn:microsoft.com/office/officeart/2008/layout/LinedList"/>
    <dgm:cxn modelId="{068F9ED2-354F-4C9E-AC2E-6F7626A68AD7}" type="presOf" srcId="{AA274911-F8A8-4206-A989-B740ECD2BCBF}" destId="{972E0DE2-4B68-4C76-B5EA-4807950400DA}" srcOrd="0" destOrd="0" presId="urn:microsoft.com/office/officeart/2008/layout/LinedList"/>
    <dgm:cxn modelId="{DE7E11F7-C0AF-42DD-8130-482E26D50D1F}" srcId="{75693782-C5AC-4657-8BF2-A90C97C9DF74}" destId="{62E9B7B2-CC50-4575-AF29-702BCBE1B8C5}" srcOrd="0" destOrd="0" parTransId="{F7C898F2-AD88-4589-B760-B334F5642655}" sibTransId="{E6ACC934-DF5F-469C-936F-B3E5A30BB184}"/>
    <dgm:cxn modelId="{A41A3BF9-CC4D-44FD-BFCB-31F49B97B71B}" type="presOf" srcId="{75693782-C5AC-4657-8BF2-A90C97C9DF74}" destId="{8AAFA83C-38DA-400F-9495-73CA7D36527A}" srcOrd="0" destOrd="0" presId="urn:microsoft.com/office/officeart/2008/layout/LinedList"/>
    <dgm:cxn modelId="{ABA1F01C-A247-408D-86F6-DD551C1C9810}" type="presParOf" srcId="{8AAFA83C-38DA-400F-9495-73CA7D36527A}" destId="{E35A6895-8656-4BB1-812F-0528810B53DA}" srcOrd="0" destOrd="0" presId="urn:microsoft.com/office/officeart/2008/layout/LinedList"/>
    <dgm:cxn modelId="{851C7251-1EA8-4D54-9CA4-4099D07E039A}" type="presParOf" srcId="{8AAFA83C-38DA-400F-9495-73CA7D36527A}" destId="{F304CB09-5A24-462E-B719-BC98DD2E1A77}" srcOrd="1" destOrd="0" presId="urn:microsoft.com/office/officeart/2008/layout/LinedList"/>
    <dgm:cxn modelId="{DA3FAC20-BB9C-4522-BFD8-FA44C4A0C951}" type="presParOf" srcId="{F304CB09-5A24-462E-B719-BC98DD2E1A77}" destId="{0A8F8C91-8CE2-4C0F-B952-218F357A5EE1}" srcOrd="0" destOrd="0" presId="urn:microsoft.com/office/officeart/2008/layout/LinedList"/>
    <dgm:cxn modelId="{CAEA5677-8776-4D59-A5EC-8403C74FBCBF}" type="presParOf" srcId="{F304CB09-5A24-462E-B719-BC98DD2E1A77}" destId="{2CFAF55E-1AAD-46E5-BFB3-85B78823E8C3}" srcOrd="1" destOrd="0" presId="urn:microsoft.com/office/officeart/2008/layout/LinedList"/>
    <dgm:cxn modelId="{6B6E24D1-140A-4FE4-A54D-2F326C711641}" type="presParOf" srcId="{8AAFA83C-38DA-400F-9495-73CA7D36527A}" destId="{17DC53E6-2FDA-4286-959A-DC5B3AA4198B}" srcOrd="2" destOrd="0" presId="urn:microsoft.com/office/officeart/2008/layout/LinedList"/>
    <dgm:cxn modelId="{D88C1DE3-ABC1-4BBD-8A63-9B648953E84B}" type="presParOf" srcId="{8AAFA83C-38DA-400F-9495-73CA7D36527A}" destId="{AC545B99-DEDB-4FE0-9C0E-700526474BD3}" srcOrd="3" destOrd="0" presId="urn:microsoft.com/office/officeart/2008/layout/LinedList"/>
    <dgm:cxn modelId="{BDD7F538-7E50-438A-A1E1-0B7E867C7847}" type="presParOf" srcId="{AC545B99-DEDB-4FE0-9C0E-700526474BD3}" destId="{FA55BB61-0050-4EA5-9548-FF4016ADFBEB}" srcOrd="0" destOrd="0" presId="urn:microsoft.com/office/officeart/2008/layout/LinedList"/>
    <dgm:cxn modelId="{C5086362-A891-4A76-B495-D1405394658D}" type="presParOf" srcId="{AC545B99-DEDB-4FE0-9C0E-700526474BD3}" destId="{091E1F42-E025-49A2-BF09-64EAB58B0746}" srcOrd="1" destOrd="0" presId="urn:microsoft.com/office/officeart/2008/layout/LinedList"/>
    <dgm:cxn modelId="{AFB2F6AB-F80D-4F72-85FA-43FD953AE434}" type="presParOf" srcId="{8AAFA83C-38DA-400F-9495-73CA7D36527A}" destId="{564EF963-103B-4196-B2B1-3ABB9DEC93E4}" srcOrd="4" destOrd="0" presId="urn:microsoft.com/office/officeart/2008/layout/LinedList"/>
    <dgm:cxn modelId="{5541DB01-01EB-4583-ABDD-9B5175CB307B}" type="presParOf" srcId="{8AAFA83C-38DA-400F-9495-73CA7D36527A}" destId="{0A24E78A-E5A8-49A7-9852-11B763062227}" srcOrd="5" destOrd="0" presId="urn:microsoft.com/office/officeart/2008/layout/LinedList"/>
    <dgm:cxn modelId="{26BDB853-7B13-45E6-B37C-331B6A228DEF}" type="presParOf" srcId="{0A24E78A-E5A8-49A7-9852-11B763062227}" destId="{304E42F0-FE3B-4021-92EE-F9126AC23465}" srcOrd="0" destOrd="0" presId="urn:microsoft.com/office/officeart/2008/layout/LinedList"/>
    <dgm:cxn modelId="{404B36A1-4C31-48A7-AD14-B663422806F6}" type="presParOf" srcId="{0A24E78A-E5A8-49A7-9852-11B763062227}" destId="{56FE27A4-3830-46FB-9A63-3C38A4A0F22F}" srcOrd="1" destOrd="0" presId="urn:microsoft.com/office/officeart/2008/layout/LinedList"/>
    <dgm:cxn modelId="{9F86EB1E-F036-46DD-9702-96CB046EBA21}" type="presParOf" srcId="{8AAFA83C-38DA-400F-9495-73CA7D36527A}" destId="{177FDC4A-DEA9-4837-BB08-E5D2D0D3015A}" srcOrd="6" destOrd="0" presId="urn:microsoft.com/office/officeart/2008/layout/LinedList"/>
    <dgm:cxn modelId="{03B97889-45C7-4020-9560-5C227C0D1171}" type="presParOf" srcId="{8AAFA83C-38DA-400F-9495-73CA7D36527A}" destId="{B57BAE70-C19E-46B7-81AA-4203F8D9372F}" srcOrd="7" destOrd="0" presId="urn:microsoft.com/office/officeart/2008/layout/LinedList"/>
    <dgm:cxn modelId="{4B193C15-1250-4B8F-9410-B36EDD3AADAC}" type="presParOf" srcId="{B57BAE70-C19E-46B7-81AA-4203F8D9372F}" destId="{972E0DE2-4B68-4C76-B5EA-4807950400DA}" srcOrd="0" destOrd="0" presId="urn:microsoft.com/office/officeart/2008/layout/LinedList"/>
    <dgm:cxn modelId="{837ABC63-00FE-4E03-979D-ECC3240969B7}" type="presParOf" srcId="{B57BAE70-C19E-46B7-81AA-4203F8D9372F}" destId="{E92CF542-1041-45AF-AC05-BF2F2CB20F4F}" srcOrd="1" destOrd="0" presId="urn:microsoft.com/office/officeart/2008/layout/LinedList"/>
    <dgm:cxn modelId="{A280E754-B378-4BA4-A8B3-08E432890354}" type="presParOf" srcId="{8AAFA83C-38DA-400F-9495-73CA7D36527A}" destId="{9F227D32-E1DE-446D-BEC3-877D1DA43409}" srcOrd="8" destOrd="0" presId="urn:microsoft.com/office/officeart/2008/layout/LinedList"/>
    <dgm:cxn modelId="{EEB26596-8127-4E8F-B788-6085CFF7D08E}" type="presParOf" srcId="{8AAFA83C-38DA-400F-9495-73CA7D36527A}" destId="{46E105A4-87E6-46B8-91C8-DC6AE7B2000A}" srcOrd="9" destOrd="0" presId="urn:microsoft.com/office/officeart/2008/layout/LinedList"/>
    <dgm:cxn modelId="{C631B24F-B1F8-4E88-BBA6-9606270D396F}" type="presParOf" srcId="{46E105A4-87E6-46B8-91C8-DC6AE7B2000A}" destId="{904C8D66-9603-4B12-9F90-63BDF2CBCE80}" srcOrd="0" destOrd="0" presId="urn:microsoft.com/office/officeart/2008/layout/LinedList"/>
    <dgm:cxn modelId="{A15C4B68-A220-486D-B9A8-3856DD0E6AC0}" type="presParOf" srcId="{46E105A4-87E6-46B8-91C8-DC6AE7B2000A}" destId="{69A53078-D2B4-4EB8-8EA2-432535520B78}" srcOrd="1" destOrd="0" presId="urn:microsoft.com/office/officeart/2008/layout/LinedList"/>
    <dgm:cxn modelId="{33E5BB60-6419-496E-B705-F39B7408BD5A}" type="presParOf" srcId="{8AAFA83C-38DA-400F-9495-73CA7D36527A}" destId="{D8C41985-CD1D-4AAD-B4DE-2F613D9A2199}" srcOrd="10" destOrd="0" presId="urn:microsoft.com/office/officeart/2008/layout/LinedList"/>
    <dgm:cxn modelId="{2BF4EE7C-6C36-4562-B9E6-04E2704393A6}" type="presParOf" srcId="{8AAFA83C-38DA-400F-9495-73CA7D36527A}" destId="{1CF73A16-9C48-47E2-84D8-B9E2955C4E70}" srcOrd="11" destOrd="0" presId="urn:microsoft.com/office/officeart/2008/layout/LinedList"/>
    <dgm:cxn modelId="{B0F9E578-FE63-4DE9-8F42-576EFF7D4790}" type="presParOf" srcId="{1CF73A16-9C48-47E2-84D8-B9E2955C4E70}" destId="{CAF1BA56-619D-4A3B-9A1F-D8E4AB523959}" srcOrd="0" destOrd="0" presId="urn:microsoft.com/office/officeart/2008/layout/LinedList"/>
    <dgm:cxn modelId="{ACB6F1C5-E64F-49F4-9133-C1B0228A71A1}" type="presParOf" srcId="{1CF73A16-9C48-47E2-84D8-B9E2955C4E70}" destId="{F83EF121-6A2F-40AD-9F80-35931E36B0B5}" srcOrd="1" destOrd="0" presId="urn:microsoft.com/office/officeart/2008/layout/LinedList"/>
    <dgm:cxn modelId="{5E9517A1-8C76-4D5A-9BA9-2507C263E537}" type="presParOf" srcId="{8AAFA83C-38DA-400F-9495-73CA7D36527A}" destId="{FE53C5D1-64C6-4657-BB62-5FFAC77707FB}" srcOrd="12" destOrd="0" presId="urn:microsoft.com/office/officeart/2008/layout/LinedList"/>
    <dgm:cxn modelId="{2642374F-E430-4B9F-8DDF-BEDC1C1C2A2B}" type="presParOf" srcId="{8AAFA83C-38DA-400F-9495-73CA7D36527A}" destId="{56868B57-EC4B-4864-9F05-1A3B89CB3F2F}" srcOrd="13" destOrd="0" presId="urn:microsoft.com/office/officeart/2008/layout/LinedList"/>
    <dgm:cxn modelId="{4FFA08AF-8580-4C0D-B0B9-E45367778FEC}" type="presParOf" srcId="{56868B57-EC4B-4864-9F05-1A3B89CB3F2F}" destId="{BCDF571E-063F-4F47-B698-8ECE33360582}" srcOrd="0" destOrd="0" presId="urn:microsoft.com/office/officeart/2008/layout/LinedList"/>
    <dgm:cxn modelId="{B2AB419B-25F9-43A2-AB9C-DE9E319C4951}" type="presParOf" srcId="{56868B57-EC4B-4864-9F05-1A3B89CB3F2F}" destId="{15C66E0F-0A68-46D2-9662-C7C28C316839}" srcOrd="1" destOrd="0" presId="urn:microsoft.com/office/officeart/2008/layout/LinedList"/>
    <dgm:cxn modelId="{5375032B-C785-438A-ABB6-4E4F9FB457D9}" type="presParOf" srcId="{8AAFA83C-38DA-400F-9495-73CA7D36527A}" destId="{F21F9DE3-3BE4-48B9-82E8-05C7ECE7BD02}" srcOrd="14" destOrd="0" presId="urn:microsoft.com/office/officeart/2008/layout/LinedList"/>
    <dgm:cxn modelId="{62DA175F-4848-4DF0-98B5-7E1D50EC3879}" type="presParOf" srcId="{8AAFA83C-38DA-400F-9495-73CA7D36527A}" destId="{30356087-B725-4A60-992A-E92A08B63EBA}" srcOrd="15" destOrd="0" presId="urn:microsoft.com/office/officeart/2008/layout/LinedList"/>
    <dgm:cxn modelId="{E7159AE1-D407-46B7-89AF-EFD7B8DA5682}" type="presParOf" srcId="{30356087-B725-4A60-992A-E92A08B63EBA}" destId="{21F4E678-FD1B-4B65-8718-9C70AEF41E8A}" srcOrd="0" destOrd="0" presId="urn:microsoft.com/office/officeart/2008/layout/LinedList"/>
    <dgm:cxn modelId="{63AD0FEF-7640-403F-BD0D-EA9CC2BF062E}" type="presParOf" srcId="{30356087-B725-4A60-992A-E92A08B63EBA}" destId="{59F52BF5-531E-47B3-8282-AC60A74CE8AD}" srcOrd="1" destOrd="0" presId="urn:microsoft.com/office/officeart/2008/layout/LinedList"/>
    <dgm:cxn modelId="{7B6F2147-AB5E-4879-B824-C07CA9773A07}" type="presParOf" srcId="{8AAFA83C-38DA-400F-9495-73CA7D36527A}" destId="{B0897B96-2993-4F02-A878-1C47DE9C87E6}" srcOrd="16" destOrd="0" presId="urn:microsoft.com/office/officeart/2008/layout/LinedList"/>
    <dgm:cxn modelId="{7E25706D-A129-45AA-93D7-A95E111ADCD5}" type="presParOf" srcId="{8AAFA83C-38DA-400F-9495-73CA7D36527A}" destId="{78DDEF72-7118-4C3B-A993-A4493F94AC7A}" srcOrd="17" destOrd="0" presId="urn:microsoft.com/office/officeart/2008/layout/LinedList"/>
    <dgm:cxn modelId="{C8EE1292-43A4-4BE1-A7B5-DD3F1E31481D}" type="presParOf" srcId="{78DDEF72-7118-4C3B-A993-A4493F94AC7A}" destId="{B9E09DAE-9725-448A-BA61-49A9CA025550}" srcOrd="0" destOrd="0" presId="urn:microsoft.com/office/officeart/2008/layout/LinedList"/>
    <dgm:cxn modelId="{8ABB662A-1D0B-43EA-8C50-A613DA48B3D4}" type="presParOf" srcId="{78DDEF72-7118-4C3B-A993-A4493F94AC7A}" destId="{D45F6D01-12E7-420E-A709-FDD6C902EC9D}" srcOrd="1" destOrd="0" presId="urn:microsoft.com/office/officeart/2008/layout/LinedList"/>
    <dgm:cxn modelId="{FE67DE4B-9FDB-4C21-B936-0CDF1D88A3AB}" type="presParOf" srcId="{8AAFA83C-38DA-400F-9495-73CA7D36527A}" destId="{E7907FCF-5306-4BF9-8DFB-6F2063DF59CF}" srcOrd="18" destOrd="0" presId="urn:microsoft.com/office/officeart/2008/layout/LinedList"/>
    <dgm:cxn modelId="{6F487911-B608-4A3A-837F-DBAFC3F01564}" type="presParOf" srcId="{8AAFA83C-38DA-400F-9495-73CA7D36527A}" destId="{8D01C0EC-6F2C-46D0-ACC8-4F5499C85598}" srcOrd="19" destOrd="0" presId="urn:microsoft.com/office/officeart/2008/layout/LinedList"/>
    <dgm:cxn modelId="{BC5BF307-2212-48A5-9C8B-481D8DBE5DAF}" type="presParOf" srcId="{8D01C0EC-6F2C-46D0-ACC8-4F5499C85598}" destId="{DE349623-7CCD-49AF-A779-FDDAE9413EBB}" srcOrd="0" destOrd="0" presId="urn:microsoft.com/office/officeart/2008/layout/LinedList"/>
    <dgm:cxn modelId="{07ADB90F-C170-4F50-9960-9B00692133E5}" type="presParOf" srcId="{8D01C0EC-6F2C-46D0-ACC8-4F5499C85598}" destId="{299A4CBB-CEE7-4D9E-B9A0-6BFF94C497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4F926-0488-4759-B0AE-999F0E89CB5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8B0971B-A228-4543-8564-FFB4FC4C7416}">
      <dgm:prSet/>
      <dgm:spPr/>
      <dgm:t>
        <a:bodyPr/>
        <a:lstStyle/>
        <a:p>
          <a:r>
            <a:rPr lang="da-DK"/>
            <a:t>En stærk profession</a:t>
          </a:r>
          <a:endParaRPr lang="en-US"/>
        </a:p>
      </dgm:t>
    </dgm:pt>
    <dgm:pt modelId="{4902BAC8-DE75-4EC4-AEA4-03D2FAE7BA20}" type="parTrans" cxnId="{B7E768C9-1BBD-4E3D-BC99-3772428F0DBD}">
      <dgm:prSet/>
      <dgm:spPr/>
      <dgm:t>
        <a:bodyPr/>
        <a:lstStyle/>
        <a:p>
          <a:endParaRPr lang="en-US"/>
        </a:p>
      </dgm:t>
    </dgm:pt>
    <dgm:pt modelId="{1F277CAE-074B-4E50-AD51-2CF5FC3A1D4E}" type="sibTrans" cxnId="{B7E768C9-1BBD-4E3D-BC99-3772428F0DBD}">
      <dgm:prSet/>
      <dgm:spPr/>
      <dgm:t>
        <a:bodyPr/>
        <a:lstStyle/>
        <a:p>
          <a:endParaRPr lang="en-US"/>
        </a:p>
      </dgm:t>
    </dgm:pt>
    <dgm:pt modelId="{2492B02D-A342-4604-9E38-B9A795FDD28B}">
      <dgm:prSet/>
      <dgm:spPr/>
      <dgm:t>
        <a:bodyPr/>
        <a:lstStyle/>
        <a:p>
          <a:r>
            <a:rPr lang="da-DK"/>
            <a:t>Et fag på holdbare vilkår</a:t>
          </a:r>
          <a:endParaRPr lang="en-US"/>
        </a:p>
      </dgm:t>
    </dgm:pt>
    <dgm:pt modelId="{0DBB03F9-2336-478B-9353-2C74F91B1933}" type="parTrans" cxnId="{29F97E25-DD6E-4C93-8B93-6B5D5D400388}">
      <dgm:prSet/>
      <dgm:spPr/>
      <dgm:t>
        <a:bodyPr/>
        <a:lstStyle/>
        <a:p>
          <a:endParaRPr lang="en-US"/>
        </a:p>
      </dgm:t>
    </dgm:pt>
    <dgm:pt modelId="{33C24222-F4D8-45BB-AF0A-B32CB7963346}" type="sibTrans" cxnId="{29F97E25-DD6E-4C93-8B93-6B5D5D400388}">
      <dgm:prSet/>
      <dgm:spPr/>
      <dgm:t>
        <a:bodyPr/>
        <a:lstStyle/>
        <a:p>
          <a:endParaRPr lang="en-US"/>
        </a:p>
      </dgm:t>
    </dgm:pt>
    <dgm:pt modelId="{93E7E49D-8CDC-40B4-A38C-E24256ED17F7}">
      <dgm:prSet/>
      <dgm:spPr/>
      <dgm:t>
        <a:bodyPr/>
        <a:lstStyle/>
        <a:p>
          <a:r>
            <a:rPr lang="da-DK"/>
            <a:t>Vi tager ansvar og bidrager</a:t>
          </a:r>
          <a:endParaRPr lang="en-US"/>
        </a:p>
      </dgm:t>
    </dgm:pt>
    <dgm:pt modelId="{8F1E72B2-AA63-42FB-8602-B8A0F46C3C9D}" type="parTrans" cxnId="{87B06C10-8397-4931-8F03-0E868227D65D}">
      <dgm:prSet/>
      <dgm:spPr/>
      <dgm:t>
        <a:bodyPr/>
        <a:lstStyle/>
        <a:p>
          <a:endParaRPr lang="en-US"/>
        </a:p>
      </dgm:t>
    </dgm:pt>
    <dgm:pt modelId="{B2839E3B-9CEC-487A-A7B8-FEE6E64DDFC9}" type="sibTrans" cxnId="{87B06C10-8397-4931-8F03-0E868227D65D}">
      <dgm:prSet/>
      <dgm:spPr/>
      <dgm:t>
        <a:bodyPr/>
        <a:lstStyle/>
        <a:p>
          <a:endParaRPr lang="en-US"/>
        </a:p>
      </dgm:t>
    </dgm:pt>
    <dgm:pt modelId="{9789BB44-4B39-4CD8-8670-20A79F9A6559}">
      <dgm:prSet/>
      <dgm:spPr/>
      <dgm:t>
        <a:bodyPr/>
        <a:lstStyle/>
        <a:p>
          <a:r>
            <a:rPr lang="da-DK"/>
            <a:t>Bestyrelsesarbejdet i ETF</a:t>
          </a:r>
          <a:endParaRPr lang="en-US"/>
        </a:p>
      </dgm:t>
    </dgm:pt>
    <dgm:pt modelId="{F6271B1C-6A00-438D-8062-CE510725DAA1}" type="parTrans" cxnId="{AA74DD28-2FA9-480B-8E36-385B03C8DF9C}">
      <dgm:prSet/>
      <dgm:spPr/>
      <dgm:t>
        <a:bodyPr/>
        <a:lstStyle/>
        <a:p>
          <a:endParaRPr lang="en-US"/>
        </a:p>
      </dgm:t>
    </dgm:pt>
    <dgm:pt modelId="{1DDA35E5-7650-4371-87D7-4B69320B8391}" type="sibTrans" cxnId="{AA74DD28-2FA9-480B-8E36-385B03C8DF9C}">
      <dgm:prSet/>
      <dgm:spPr/>
      <dgm:t>
        <a:bodyPr/>
        <a:lstStyle/>
        <a:p>
          <a:endParaRPr lang="en-US"/>
        </a:p>
      </dgm:t>
    </dgm:pt>
    <dgm:pt modelId="{254C8B54-66E4-4DBC-8FFB-1FA74E8D6DEC}" type="pres">
      <dgm:prSet presAssocID="{8CA4F926-0488-4759-B0AE-999F0E89CB57}" presName="vert0" presStyleCnt="0">
        <dgm:presLayoutVars>
          <dgm:dir/>
          <dgm:animOne val="branch"/>
          <dgm:animLvl val="lvl"/>
        </dgm:presLayoutVars>
      </dgm:prSet>
      <dgm:spPr/>
    </dgm:pt>
    <dgm:pt modelId="{86F239D3-C4CE-4FEA-86DF-37C781B33759}" type="pres">
      <dgm:prSet presAssocID="{98B0971B-A228-4543-8564-FFB4FC4C7416}" presName="thickLine" presStyleLbl="alignNode1" presStyleIdx="0" presStyleCnt="4"/>
      <dgm:spPr/>
    </dgm:pt>
    <dgm:pt modelId="{28059110-AD95-4503-B86B-D92FB5B4147C}" type="pres">
      <dgm:prSet presAssocID="{98B0971B-A228-4543-8564-FFB4FC4C7416}" presName="horz1" presStyleCnt="0"/>
      <dgm:spPr/>
    </dgm:pt>
    <dgm:pt modelId="{F90E080C-8EF7-4FB9-9F8A-C3F899F2CCF1}" type="pres">
      <dgm:prSet presAssocID="{98B0971B-A228-4543-8564-FFB4FC4C7416}" presName="tx1" presStyleLbl="revTx" presStyleIdx="0" presStyleCnt="4"/>
      <dgm:spPr/>
    </dgm:pt>
    <dgm:pt modelId="{606778BD-91E9-4FE4-98FE-C8CDD2868758}" type="pres">
      <dgm:prSet presAssocID="{98B0971B-A228-4543-8564-FFB4FC4C7416}" presName="vert1" presStyleCnt="0"/>
      <dgm:spPr/>
    </dgm:pt>
    <dgm:pt modelId="{4024F18E-5082-4CD2-A97A-0E5571CFAE50}" type="pres">
      <dgm:prSet presAssocID="{2492B02D-A342-4604-9E38-B9A795FDD28B}" presName="thickLine" presStyleLbl="alignNode1" presStyleIdx="1" presStyleCnt="4"/>
      <dgm:spPr/>
    </dgm:pt>
    <dgm:pt modelId="{0AD0FFAB-6A3E-4862-9C54-9A3A81CA1A6E}" type="pres">
      <dgm:prSet presAssocID="{2492B02D-A342-4604-9E38-B9A795FDD28B}" presName="horz1" presStyleCnt="0"/>
      <dgm:spPr/>
    </dgm:pt>
    <dgm:pt modelId="{279CA87C-C295-49EE-B02C-93ED494FAF72}" type="pres">
      <dgm:prSet presAssocID="{2492B02D-A342-4604-9E38-B9A795FDD28B}" presName="tx1" presStyleLbl="revTx" presStyleIdx="1" presStyleCnt="4"/>
      <dgm:spPr/>
    </dgm:pt>
    <dgm:pt modelId="{168EABC0-4F2E-45E0-B051-6A0D5A3B6E8C}" type="pres">
      <dgm:prSet presAssocID="{2492B02D-A342-4604-9E38-B9A795FDD28B}" presName="vert1" presStyleCnt="0"/>
      <dgm:spPr/>
    </dgm:pt>
    <dgm:pt modelId="{FF6286BD-92B8-41BE-841B-04CCB3F40243}" type="pres">
      <dgm:prSet presAssocID="{93E7E49D-8CDC-40B4-A38C-E24256ED17F7}" presName="thickLine" presStyleLbl="alignNode1" presStyleIdx="2" presStyleCnt="4"/>
      <dgm:spPr/>
    </dgm:pt>
    <dgm:pt modelId="{D12AE85D-C988-446B-BB2F-463212D32143}" type="pres">
      <dgm:prSet presAssocID="{93E7E49D-8CDC-40B4-A38C-E24256ED17F7}" presName="horz1" presStyleCnt="0"/>
      <dgm:spPr/>
    </dgm:pt>
    <dgm:pt modelId="{7ED32BC2-C743-4851-854E-7DAD04E40C76}" type="pres">
      <dgm:prSet presAssocID="{93E7E49D-8CDC-40B4-A38C-E24256ED17F7}" presName="tx1" presStyleLbl="revTx" presStyleIdx="2" presStyleCnt="4"/>
      <dgm:spPr/>
    </dgm:pt>
    <dgm:pt modelId="{3CB44F3A-8019-44A5-B481-024F72E808FB}" type="pres">
      <dgm:prSet presAssocID="{93E7E49D-8CDC-40B4-A38C-E24256ED17F7}" presName="vert1" presStyleCnt="0"/>
      <dgm:spPr/>
    </dgm:pt>
    <dgm:pt modelId="{F60FBE42-C034-4F03-9277-6CB83A249DF0}" type="pres">
      <dgm:prSet presAssocID="{9789BB44-4B39-4CD8-8670-20A79F9A6559}" presName="thickLine" presStyleLbl="alignNode1" presStyleIdx="3" presStyleCnt="4"/>
      <dgm:spPr/>
    </dgm:pt>
    <dgm:pt modelId="{DDF1E27E-1E68-4A53-99D0-FD7CB2AD91E7}" type="pres">
      <dgm:prSet presAssocID="{9789BB44-4B39-4CD8-8670-20A79F9A6559}" presName="horz1" presStyleCnt="0"/>
      <dgm:spPr/>
    </dgm:pt>
    <dgm:pt modelId="{CB30ADAE-21CD-4B28-A98A-9AE5FF9D59D2}" type="pres">
      <dgm:prSet presAssocID="{9789BB44-4B39-4CD8-8670-20A79F9A6559}" presName="tx1" presStyleLbl="revTx" presStyleIdx="3" presStyleCnt="4"/>
      <dgm:spPr/>
    </dgm:pt>
    <dgm:pt modelId="{B9A570BA-57C9-4357-8B29-0FDBC79CD6BB}" type="pres">
      <dgm:prSet presAssocID="{9789BB44-4B39-4CD8-8670-20A79F9A6559}" presName="vert1" presStyleCnt="0"/>
      <dgm:spPr/>
    </dgm:pt>
  </dgm:ptLst>
  <dgm:cxnLst>
    <dgm:cxn modelId="{87B06C10-8397-4931-8F03-0E868227D65D}" srcId="{8CA4F926-0488-4759-B0AE-999F0E89CB57}" destId="{93E7E49D-8CDC-40B4-A38C-E24256ED17F7}" srcOrd="2" destOrd="0" parTransId="{8F1E72B2-AA63-42FB-8602-B8A0F46C3C9D}" sibTransId="{B2839E3B-9CEC-487A-A7B8-FEE6E64DDFC9}"/>
    <dgm:cxn modelId="{29F97E25-DD6E-4C93-8B93-6B5D5D400388}" srcId="{8CA4F926-0488-4759-B0AE-999F0E89CB57}" destId="{2492B02D-A342-4604-9E38-B9A795FDD28B}" srcOrd="1" destOrd="0" parTransId="{0DBB03F9-2336-478B-9353-2C74F91B1933}" sibTransId="{33C24222-F4D8-45BB-AF0A-B32CB7963346}"/>
    <dgm:cxn modelId="{AA74DD28-2FA9-480B-8E36-385B03C8DF9C}" srcId="{8CA4F926-0488-4759-B0AE-999F0E89CB57}" destId="{9789BB44-4B39-4CD8-8670-20A79F9A6559}" srcOrd="3" destOrd="0" parTransId="{F6271B1C-6A00-438D-8062-CE510725DAA1}" sibTransId="{1DDA35E5-7650-4371-87D7-4B69320B8391}"/>
    <dgm:cxn modelId="{AF18EB32-FBDA-4BFA-B958-59A55106C7B3}" type="presOf" srcId="{9789BB44-4B39-4CD8-8670-20A79F9A6559}" destId="{CB30ADAE-21CD-4B28-A98A-9AE5FF9D59D2}" srcOrd="0" destOrd="0" presId="urn:microsoft.com/office/officeart/2008/layout/LinedList"/>
    <dgm:cxn modelId="{C6BEF951-2974-4410-BDA9-7A050BED56FA}" type="presOf" srcId="{93E7E49D-8CDC-40B4-A38C-E24256ED17F7}" destId="{7ED32BC2-C743-4851-854E-7DAD04E40C76}" srcOrd="0" destOrd="0" presId="urn:microsoft.com/office/officeart/2008/layout/LinedList"/>
    <dgm:cxn modelId="{AE9DBD80-00E2-483D-A742-6B1C3D333508}" type="presOf" srcId="{98B0971B-A228-4543-8564-FFB4FC4C7416}" destId="{F90E080C-8EF7-4FB9-9F8A-C3F899F2CCF1}" srcOrd="0" destOrd="0" presId="urn:microsoft.com/office/officeart/2008/layout/LinedList"/>
    <dgm:cxn modelId="{268086B6-DAD3-41BB-A444-9B274C61C711}" type="presOf" srcId="{2492B02D-A342-4604-9E38-B9A795FDD28B}" destId="{279CA87C-C295-49EE-B02C-93ED494FAF72}" srcOrd="0" destOrd="0" presId="urn:microsoft.com/office/officeart/2008/layout/LinedList"/>
    <dgm:cxn modelId="{B7E768C9-1BBD-4E3D-BC99-3772428F0DBD}" srcId="{8CA4F926-0488-4759-B0AE-999F0E89CB57}" destId="{98B0971B-A228-4543-8564-FFB4FC4C7416}" srcOrd="0" destOrd="0" parTransId="{4902BAC8-DE75-4EC4-AEA4-03D2FAE7BA20}" sibTransId="{1F277CAE-074B-4E50-AD51-2CF5FC3A1D4E}"/>
    <dgm:cxn modelId="{DF0CE3FB-ACBC-4DAC-97D2-C2C18FDD30FE}" type="presOf" srcId="{8CA4F926-0488-4759-B0AE-999F0E89CB57}" destId="{254C8B54-66E4-4DBC-8FFB-1FA74E8D6DEC}" srcOrd="0" destOrd="0" presId="urn:microsoft.com/office/officeart/2008/layout/LinedList"/>
    <dgm:cxn modelId="{D88795C2-23AF-433D-9DAE-0A6F5298AE5F}" type="presParOf" srcId="{254C8B54-66E4-4DBC-8FFB-1FA74E8D6DEC}" destId="{86F239D3-C4CE-4FEA-86DF-37C781B33759}" srcOrd="0" destOrd="0" presId="urn:microsoft.com/office/officeart/2008/layout/LinedList"/>
    <dgm:cxn modelId="{C8510EC1-5434-46B8-BB24-8A3D28EC61C5}" type="presParOf" srcId="{254C8B54-66E4-4DBC-8FFB-1FA74E8D6DEC}" destId="{28059110-AD95-4503-B86B-D92FB5B4147C}" srcOrd="1" destOrd="0" presId="urn:microsoft.com/office/officeart/2008/layout/LinedList"/>
    <dgm:cxn modelId="{89B5F99E-41C0-4935-8EA5-37BDFB445CE0}" type="presParOf" srcId="{28059110-AD95-4503-B86B-D92FB5B4147C}" destId="{F90E080C-8EF7-4FB9-9F8A-C3F899F2CCF1}" srcOrd="0" destOrd="0" presId="urn:microsoft.com/office/officeart/2008/layout/LinedList"/>
    <dgm:cxn modelId="{9CA55FA6-5D39-426D-B11E-BE4E23E78A1D}" type="presParOf" srcId="{28059110-AD95-4503-B86B-D92FB5B4147C}" destId="{606778BD-91E9-4FE4-98FE-C8CDD2868758}" srcOrd="1" destOrd="0" presId="urn:microsoft.com/office/officeart/2008/layout/LinedList"/>
    <dgm:cxn modelId="{47921472-00C0-4E9D-AC5A-E44094A331B1}" type="presParOf" srcId="{254C8B54-66E4-4DBC-8FFB-1FA74E8D6DEC}" destId="{4024F18E-5082-4CD2-A97A-0E5571CFAE50}" srcOrd="2" destOrd="0" presId="urn:microsoft.com/office/officeart/2008/layout/LinedList"/>
    <dgm:cxn modelId="{00812535-A48F-4E27-B8D0-30EEEAE9FE2E}" type="presParOf" srcId="{254C8B54-66E4-4DBC-8FFB-1FA74E8D6DEC}" destId="{0AD0FFAB-6A3E-4862-9C54-9A3A81CA1A6E}" srcOrd="3" destOrd="0" presId="urn:microsoft.com/office/officeart/2008/layout/LinedList"/>
    <dgm:cxn modelId="{C68676D2-2A05-43A0-99F0-F9ED929753AA}" type="presParOf" srcId="{0AD0FFAB-6A3E-4862-9C54-9A3A81CA1A6E}" destId="{279CA87C-C295-49EE-B02C-93ED494FAF72}" srcOrd="0" destOrd="0" presId="urn:microsoft.com/office/officeart/2008/layout/LinedList"/>
    <dgm:cxn modelId="{96C7DF69-5D21-4309-82D2-E3122C862AED}" type="presParOf" srcId="{0AD0FFAB-6A3E-4862-9C54-9A3A81CA1A6E}" destId="{168EABC0-4F2E-45E0-B051-6A0D5A3B6E8C}" srcOrd="1" destOrd="0" presId="urn:microsoft.com/office/officeart/2008/layout/LinedList"/>
    <dgm:cxn modelId="{E2A1C328-8754-48F7-A3AF-DC0C87F2D119}" type="presParOf" srcId="{254C8B54-66E4-4DBC-8FFB-1FA74E8D6DEC}" destId="{FF6286BD-92B8-41BE-841B-04CCB3F40243}" srcOrd="4" destOrd="0" presId="urn:microsoft.com/office/officeart/2008/layout/LinedList"/>
    <dgm:cxn modelId="{50D00B23-EC27-4790-8534-13CB1BFD52DA}" type="presParOf" srcId="{254C8B54-66E4-4DBC-8FFB-1FA74E8D6DEC}" destId="{D12AE85D-C988-446B-BB2F-463212D32143}" srcOrd="5" destOrd="0" presId="urn:microsoft.com/office/officeart/2008/layout/LinedList"/>
    <dgm:cxn modelId="{9FD2AF24-DE6D-400B-9C05-CA8EBDC81DD2}" type="presParOf" srcId="{D12AE85D-C988-446B-BB2F-463212D32143}" destId="{7ED32BC2-C743-4851-854E-7DAD04E40C76}" srcOrd="0" destOrd="0" presId="urn:microsoft.com/office/officeart/2008/layout/LinedList"/>
    <dgm:cxn modelId="{AA6A56F0-0094-4750-BEF3-C9F345FCE0E0}" type="presParOf" srcId="{D12AE85D-C988-446B-BB2F-463212D32143}" destId="{3CB44F3A-8019-44A5-B481-024F72E808FB}" srcOrd="1" destOrd="0" presId="urn:microsoft.com/office/officeart/2008/layout/LinedList"/>
    <dgm:cxn modelId="{C76A2CD8-BB6A-4FBE-993B-3EB669B161FD}" type="presParOf" srcId="{254C8B54-66E4-4DBC-8FFB-1FA74E8D6DEC}" destId="{F60FBE42-C034-4F03-9277-6CB83A249DF0}" srcOrd="6" destOrd="0" presId="urn:microsoft.com/office/officeart/2008/layout/LinedList"/>
    <dgm:cxn modelId="{5A0A6953-3D8D-42B9-8945-EA28672795D3}" type="presParOf" srcId="{254C8B54-66E4-4DBC-8FFB-1FA74E8D6DEC}" destId="{DDF1E27E-1E68-4A53-99D0-FD7CB2AD91E7}" srcOrd="7" destOrd="0" presId="urn:microsoft.com/office/officeart/2008/layout/LinedList"/>
    <dgm:cxn modelId="{13A31061-B6EB-45F8-A658-139084879A87}" type="presParOf" srcId="{DDF1E27E-1E68-4A53-99D0-FD7CB2AD91E7}" destId="{CB30ADAE-21CD-4B28-A98A-9AE5FF9D59D2}" srcOrd="0" destOrd="0" presId="urn:microsoft.com/office/officeart/2008/layout/LinedList"/>
    <dgm:cxn modelId="{CE5B9DD0-63E2-4685-98F1-D7F106104800}" type="presParOf" srcId="{DDF1E27E-1E68-4A53-99D0-FD7CB2AD91E7}" destId="{B9A570BA-57C9-4357-8B29-0FDBC79CD6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855A26-7EE7-4E41-B35A-2963DA61E7F6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21E8F-2E4B-45D8-9DE4-CB79067711FE}">
      <dgm:prSet/>
      <dgm:spPr/>
      <dgm:t>
        <a:bodyPr/>
        <a:lstStyle/>
        <a:p>
          <a:r>
            <a:rPr lang="da-DK"/>
            <a:t>Arrangementer om ergoterapeutiske teorier og begrebsmodeller</a:t>
          </a:r>
          <a:endParaRPr lang="en-US"/>
        </a:p>
      </dgm:t>
    </dgm:pt>
    <dgm:pt modelId="{EBDA676A-841D-4E8F-8F4E-C09007417171}" type="parTrans" cxnId="{F4E2D108-8166-4D1A-803C-6688E573D94F}">
      <dgm:prSet/>
      <dgm:spPr/>
      <dgm:t>
        <a:bodyPr/>
        <a:lstStyle/>
        <a:p>
          <a:endParaRPr lang="en-US"/>
        </a:p>
      </dgm:t>
    </dgm:pt>
    <dgm:pt modelId="{8A27B449-4322-4F20-9C00-C63A479F1439}" type="sibTrans" cxnId="{F4E2D108-8166-4D1A-803C-6688E573D94F}">
      <dgm:prSet/>
      <dgm:spPr/>
      <dgm:t>
        <a:bodyPr/>
        <a:lstStyle/>
        <a:p>
          <a:endParaRPr lang="en-US"/>
        </a:p>
      </dgm:t>
    </dgm:pt>
    <dgm:pt modelId="{2E991FD3-FBBD-4B43-AC0D-9CF4D98ADF4E}">
      <dgm:prSet/>
      <dgm:spPr/>
      <dgm:t>
        <a:bodyPr/>
        <a:lstStyle/>
        <a:p>
          <a:r>
            <a:rPr lang="da-DK" dirty="0"/>
            <a:t>Arrangementer hvor vi kan inspirere hinanden og danne netværk</a:t>
          </a:r>
          <a:endParaRPr lang="en-US" dirty="0"/>
        </a:p>
      </dgm:t>
    </dgm:pt>
    <dgm:pt modelId="{119E6680-20B2-4111-8065-6C27145B6DF2}" type="parTrans" cxnId="{37488CA1-1F7B-4C31-ADDE-A2DEBD4CDAEE}">
      <dgm:prSet/>
      <dgm:spPr/>
      <dgm:t>
        <a:bodyPr/>
        <a:lstStyle/>
        <a:p>
          <a:endParaRPr lang="en-US"/>
        </a:p>
      </dgm:t>
    </dgm:pt>
    <dgm:pt modelId="{B2EB23FE-7086-4A73-9BB4-24765F46AF0B}" type="sibTrans" cxnId="{37488CA1-1F7B-4C31-ADDE-A2DEBD4CDAEE}">
      <dgm:prSet/>
      <dgm:spPr/>
      <dgm:t>
        <a:bodyPr/>
        <a:lstStyle/>
        <a:p>
          <a:endParaRPr lang="en-US"/>
        </a:p>
      </dgm:t>
    </dgm:pt>
    <dgm:pt modelId="{08DB8725-2CFD-4C9F-B314-1C06392265DE}">
      <dgm:prSet/>
      <dgm:spPr/>
      <dgm:t>
        <a:bodyPr/>
        <a:lstStyle/>
        <a:p>
          <a:r>
            <a:rPr lang="da-DK"/>
            <a:t>Støtte medlemsarrangementer </a:t>
          </a:r>
          <a:endParaRPr lang="en-US"/>
        </a:p>
      </dgm:t>
    </dgm:pt>
    <dgm:pt modelId="{6F406903-FD84-49DF-8276-368CF479D1E3}" type="parTrans" cxnId="{46BB7727-23CF-4069-9D73-162F22568D77}">
      <dgm:prSet/>
      <dgm:spPr/>
      <dgm:t>
        <a:bodyPr/>
        <a:lstStyle/>
        <a:p>
          <a:endParaRPr lang="en-US"/>
        </a:p>
      </dgm:t>
    </dgm:pt>
    <dgm:pt modelId="{58A9A1F7-EC4C-4D33-B9F8-F29C0BEAFE02}" type="sibTrans" cxnId="{46BB7727-23CF-4069-9D73-162F22568D77}">
      <dgm:prSet/>
      <dgm:spPr/>
      <dgm:t>
        <a:bodyPr/>
        <a:lstStyle/>
        <a:p>
          <a:endParaRPr lang="en-US"/>
        </a:p>
      </dgm:t>
    </dgm:pt>
    <dgm:pt modelId="{8786430D-9405-4981-965E-A50C4DE0EA6C}">
      <dgm:prSet/>
      <dgm:spPr/>
      <dgm:t>
        <a:bodyPr/>
        <a:lstStyle/>
        <a:p>
          <a:r>
            <a:rPr lang="da-DK" dirty="0"/>
            <a:t>Fastholde og udvikle kommunikationen med medlemmerne</a:t>
          </a:r>
        </a:p>
      </dgm:t>
    </dgm:pt>
    <dgm:pt modelId="{7A8CB3E0-B9AD-4DF3-B718-0DC10B84545D}" type="parTrans" cxnId="{BEACF765-297A-4545-B7D3-38C7472FBF1D}">
      <dgm:prSet/>
      <dgm:spPr/>
      <dgm:t>
        <a:bodyPr/>
        <a:lstStyle/>
        <a:p>
          <a:endParaRPr lang="en-US"/>
        </a:p>
      </dgm:t>
    </dgm:pt>
    <dgm:pt modelId="{3CB65C5B-14DF-4E23-ABF0-B2F1B8FABD6C}" type="sibTrans" cxnId="{BEACF765-297A-4545-B7D3-38C7472FBF1D}">
      <dgm:prSet/>
      <dgm:spPr/>
      <dgm:t>
        <a:bodyPr/>
        <a:lstStyle/>
        <a:p>
          <a:endParaRPr lang="en-US"/>
        </a:p>
      </dgm:t>
    </dgm:pt>
    <dgm:pt modelId="{B48F8A70-1C59-4D41-9816-3C7E4BA7CD73}">
      <dgm:prSet/>
      <dgm:spPr/>
      <dgm:t>
        <a:bodyPr/>
        <a:lstStyle/>
        <a:p>
          <a:r>
            <a:rPr lang="en-US" dirty="0" err="1"/>
            <a:t>Fastholde</a:t>
          </a:r>
          <a:r>
            <a:rPr lang="en-US" dirty="0"/>
            <a:t> og </a:t>
          </a:r>
          <a:r>
            <a:rPr lang="en-US" dirty="0" err="1"/>
            <a:t>rekruttere</a:t>
          </a:r>
          <a:r>
            <a:rPr lang="en-US" dirty="0"/>
            <a:t> </a:t>
          </a:r>
          <a:r>
            <a:rPr lang="en-US" dirty="0" err="1"/>
            <a:t>medlemmer</a:t>
          </a:r>
          <a:endParaRPr lang="da-DK" dirty="0"/>
        </a:p>
      </dgm:t>
    </dgm:pt>
    <dgm:pt modelId="{B8058434-86F0-4C01-B2A6-8669F7B73643}" type="parTrans" cxnId="{597B9AC1-39B1-4CE5-943D-5372DB9D4DDC}">
      <dgm:prSet/>
      <dgm:spPr/>
      <dgm:t>
        <a:bodyPr/>
        <a:lstStyle/>
        <a:p>
          <a:endParaRPr lang="da-DK"/>
        </a:p>
      </dgm:t>
    </dgm:pt>
    <dgm:pt modelId="{BE521178-E100-441F-979B-AC0D46753FF4}" type="sibTrans" cxnId="{597B9AC1-39B1-4CE5-943D-5372DB9D4DDC}">
      <dgm:prSet/>
      <dgm:spPr/>
      <dgm:t>
        <a:bodyPr/>
        <a:lstStyle/>
        <a:p>
          <a:endParaRPr lang="da-DK"/>
        </a:p>
      </dgm:t>
    </dgm:pt>
    <dgm:pt modelId="{FFDA208D-FA58-4241-AB87-A0C605F8271A}" type="pres">
      <dgm:prSet presAssocID="{27855A26-7EE7-4E41-B35A-2963DA61E7F6}" presName="vert0" presStyleCnt="0">
        <dgm:presLayoutVars>
          <dgm:dir/>
          <dgm:animOne val="branch"/>
          <dgm:animLvl val="lvl"/>
        </dgm:presLayoutVars>
      </dgm:prSet>
      <dgm:spPr/>
    </dgm:pt>
    <dgm:pt modelId="{DA9DC483-1B21-4C98-9932-7692AA1ADBA7}" type="pres">
      <dgm:prSet presAssocID="{49C21E8F-2E4B-45D8-9DE4-CB79067711FE}" presName="thickLine" presStyleLbl="alignNode1" presStyleIdx="0" presStyleCnt="5"/>
      <dgm:spPr/>
    </dgm:pt>
    <dgm:pt modelId="{07CE0202-A3F0-48B2-B297-6A143569B77E}" type="pres">
      <dgm:prSet presAssocID="{49C21E8F-2E4B-45D8-9DE4-CB79067711FE}" presName="horz1" presStyleCnt="0"/>
      <dgm:spPr/>
    </dgm:pt>
    <dgm:pt modelId="{532E0B03-95ED-45FE-BF69-9E37902D1F86}" type="pres">
      <dgm:prSet presAssocID="{49C21E8F-2E4B-45D8-9DE4-CB79067711FE}" presName="tx1" presStyleLbl="revTx" presStyleIdx="0" presStyleCnt="5"/>
      <dgm:spPr/>
    </dgm:pt>
    <dgm:pt modelId="{789C316C-31E5-4E98-93A7-1ED3FD84DD5C}" type="pres">
      <dgm:prSet presAssocID="{49C21E8F-2E4B-45D8-9DE4-CB79067711FE}" presName="vert1" presStyleCnt="0"/>
      <dgm:spPr/>
    </dgm:pt>
    <dgm:pt modelId="{AFC32421-C3E2-42F6-992C-AC905408E1B6}" type="pres">
      <dgm:prSet presAssocID="{2E991FD3-FBBD-4B43-AC0D-9CF4D98ADF4E}" presName="thickLine" presStyleLbl="alignNode1" presStyleIdx="1" presStyleCnt="5"/>
      <dgm:spPr/>
    </dgm:pt>
    <dgm:pt modelId="{77038A18-CE02-48B2-B53E-15D3730763A6}" type="pres">
      <dgm:prSet presAssocID="{2E991FD3-FBBD-4B43-AC0D-9CF4D98ADF4E}" presName="horz1" presStyleCnt="0"/>
      <dgm:spPr/>
    </dgm:pt>
    <dgm:pt modelId="{08BAE17F-B84B-4074-AF8D-6C40E6A7039B}" type="pres">
      <dgm:prSet presAssocID="{2E991FD3-FBBD-4B43-AC0D-9CF4D98ADF4E}" presName="tx1" presStyleLbl="revTx" presStyleIdx="1" presStyleCnt="5"/>
      <dgm:spPr/>
    </dgm:pt>
    <dgm:pt modelId="{E5F0FD05-9A26-4637-B45D-063A173B4C00}" type="pres">
      <dgm:prSet presAssocID="{2E991FD3-FBBD-4B43-AC0D-9CF4D98ADF4E}" presName="vert1" presStyleCnt="0"/>
      <dgm:spPr/>
    </dgm:pt>
    <dgm:pt modelId="{DF25A90F-0B04-4042-878C-278836CD6037}" type="pres">
      <dgm:prSet presAssocID="{08DB8725-2CFD-4C9F-B314-1C06392265DE}" presName="thickLine" presStyleLbl="alignNode1" presStyleIdx="2" presStyleCnt="5"/>
      <dgm:spPr/>
    </dgm:pt>
    <dgm:pt modelId="{8B70033C-744C-404A-A57D-8DDF163BD311}" type="pres">
      <dgm:prSet presAssocID="{08DB8725-2CFD-4C9F-B314-1C06392265DE}" presName="horz1" presStyleCnt="0"/>
      <dgm:spPr/>
    </dgm:pt>
    <dgm:pt modelId="{F97A9EDC-6460-48AC-B210-3AEFEEA2CB3B}" type="pres">
      <dgm:prSet presAssocID="{08DB8725-2CFD-4C9F-B314-1C06392265DE}" presName="tx1" presStyleLbl="revTx" presStyleIdx="2" presStyleCnt="5"/>
      <dgm:spPr/>
    </dgm:pt>
    <dgm:pt modelId="{7FD36DF3-9EEF-463C-8818-0F58E3B72DE9}" type="pres">
      <dgm:prSet presAssocID="{08DB8725-2CFD-4C9F-B314-1C06392265DE}" presName="vert1" presStyleCnt="0"/>
      <dgm:spPr/>
    </dgm:pt>
    <dgm:pt modelId="{CC69C774-B190-426C-89C9-ED08A23DD11F}" type="pres">
      <dgm:prSet presAssocID="{8786430D-9405-4981-965E-A50C4DE0EA6C}" presName="thickLine" presStyleLbl="alignNode1" presStyleIdx="3" presStyleCnt="5"/>
      <dgm:spPr/>
    </dgm:pt>
    <dgm:pt modelId="{9F043CD2-06E7-4A37-BD2F-DB21C32E9CE5}" type="pres">
      <dgm:prSet presAssocID="{8786430D-9405-4981-965E-A50C4DE0EA6C}" presName="horz1" presStyleCnt="0"/>
      <dgm:spPr/>
    </dgm:pt>
    <dgm:pt modelId="{12CD2239-EAB8-4008-9E41-879789C095E7}" type="pres">
      <dgm:prSet presAssocID="{8786430D-9405-4981-965E-A50C4DE0EA6C}" presName="tx1" presStyleLbl="revTx" presStyleIdx="3" presStyleCnt="5"/>
      <dgm:spPr/>
    </dgm:pt>
    <dgm:pt modelId="{96D2CF8A-E624-4D73-9511-CCCE889A8894}" type="pres">
      <dgm:prSet presAssocID="{8786430D-9405-4981-965E-A50C4DE0EA6C}" presName="vert1" presStyleCnt="0"/>
      <dgm:spPr/>
    </dgm:pt>
    <dgm:pt modelId="{2A0192F3-AA9B-42BF-81FE-ED69F18ED23C}" type="pres">
      <dgm:prSet presAssocID="{B48F8A70-1C59-4D41-9816-3C7E4BA7CD73}" presName="thickLine" presStyleLbl="alignNode1" presStyleIdx="4" presStyleCnt="5"/>
      <dgm:spPr/>
    </dgm:pt>
    <dgm:pt modelId="{B368A9DF-D41B-4ED7-8542-3DEBEB48F2A0}" type="pres">
      <dgm:prSet presAssocID="{B48F8A70-1C59-4D41-9816-3C7E4BA7CD73}" presName="horz1" presStyleCnt="0"/>
      <dgm:spPr/>
    </dgm:pt>
    <dgm:pt modelId="{EEB67F71-4A30-4258-A268-F3E47366CD6B}" type="pres">
      <dgm:prSet presAssocID="{B48F8A70-1C59-4D41-9816-3C7E4BA7CD73}" presName="tx1" presStyleLbl="revTx" presStyleIdx="4" presStyleCnt="5"/>
      <dgm:spPr/>
    </dgm:pt>
    <dgm:pt modelId="{4EAFEE3B-BD0B-4168-9FE7-522442C1CF4D}" type="pres">
      <dgm:prSet presAssocID="{B48F8A70-1C59-4D41-9816-3C7E4BA7CD73}" presName="vert1" presStyleCnt="0"/>
      <dgm:spPr/>
    </dgm:pt>
  </dgm:ptLst>
  <dgm:cxnLst>
    <dgm:cxn modelId="{5267E404-6292-4406-A358-31595C29C648}" type="presOf" srcId="{8786430D-9405-4981-965E-A50C4DE0EA6C}" destId="{12CD2239-EAB8-4008-9E41-879789C095E7}" srcOrd="0" destOrd="0" presId="urn:microsoft.com/office/officeart/2008/layout/LinedList"/>
    <dgm:cxn modelId="{F4E2D108-8166-4D1A-803C-6688E573D94F}" srcId="{27855A26-7EE7-4E41-B35A-2963DA61E7F6}" destId="{49C21E8F-2E4B-45D8-9DE4-CB79067711FE}" srcOrd="0" destOrd="0" parTransId="{EBDA676A-841D-4E8F-8F4E-C09007417171}" sibTransId="{8A27B449-4322-4F20-9C00-C63A479F1439}"/>
    <dgm:cxn modelId="{46BB7727-23CF-4069-9D73-162F22568D77}" srcId="{27855A26-7EE7-4E41-B35A-2963DA61E7F6}" destId="{08DB8725-2CFD-4C9F-B314-1C06392265DE}" srcOrd="2" destOrd="0" parTransId="{6F406903-FD84-49DF-8276-368CF479D1E3}" sibTransId="{58A9A1F7-EC4C-4D33-B9F8-F29C0BEAFE02}"/>
    <dgm:cxn modelId="{BEACF765-297A-4545-B7D3-38C7472FBF1D}" srcId="{27855A26-7EE7-4E41-B35A-2963DA61E7F6}" destId="{8786430D-9405-4981-965E-A50C4DE0EA6C}" srcOrd="3" destOrd="0" parTransId="{7A8CB3E0-B9AD-4DF3-B718-0DC10B84545D}" sibTransId="{3CB65C5B-14DF-4E23-ABF0-B2F1B8FABD6C}"/>
    <dgm:cxn modelId="{CF80C667-10C1-444F-9645-2B4AF2954E70}" type="presOf" srcId="{49C21E8F-2E4B-45D8-9DE4-CB79067711FE}" destId="{532E0B03-95ED-45FE-BF69-9E37902D1F86}" srcOrd="0" destOrd="0" presId="urn:microsoft.com/office/officeart/2008/layout/LinedList"/>
    <dgm:cxn modelId="{3B91EA9E-D1A1-4D63-AE14-B54DFED6B894}" type="presOf" srcId="{B48F8A70-1C59-4D41-9816-3C7E4BA7CD73}" destId="{EEB67F71-4A30-4258-A268-F3E47366CD6B}" srcOrd="0" destOrd="0" presId="urn:microsoft.com/office/officeart/2008/layout/LinedList"/>
    <dgm:cxn modelId="{0F57AD9F-5D93-4356-8323-2E24A14574B5}" type="presOf" srcId="{2E991FD3-FBBD-4B43-AC0D-9CF4D98ADF4E}" destId="{08BAE17F-B84B-4074-AF8D-6C40E6A7039B}" srcOrd="0" destOrd="0" presId="urn:microsoft.com/office/officeart/2008/layout/LinedList"/>
    <dgm:cxn modelId="{37488CA1-1F7B-4C31-ADDE-A2DEBD4CDAEE}" srcId="{27855A26-7EE7-4E41-B35A-2963DA61E7F6}" destId="{2E991FD3-FBBD-4B43-AC0D-9CF4D98ADF4E}" srcOrd="1" destOrd="0" parTransId="{119E6680-20B2-4111-8065-6C27145B6DF2}" sibTransId="{B2EB23FE-7086-4A73-9BB4-24765F46AF0B}"/>
    <dgm:cxn modelId="{F2CB08A5-9823-4072-94C5-9DE7012950C9}" type="presOf" srcId="{08DB8725-2CFD-4C9F-B314-1C06392265DE}" destId="{F97A9EDC-6460-48AC-B210-3AEFEEA2CB3B}" srcOrd="0" destOrd="0" presId="urn:microsoft.com/office/officeart/2008/layout/LinedList"/>
    <dgm:cxn modelId="{5373C8AF-682E-4F14-9E84-779F72CBF1AA}" type="presOf" srcId="{27855A26-7EE7-4E41-B35A-2963DA61E7F6}" destId="{FFDA208D-FA58-4241-AB87-A0C605F8271A}" srcOrd="0" destOrd="0" presId="urn:microsoft.com/office/officeart/2008/layout/LinedList"/>
    <dgm:cxn modelId="{597B9AC1-39B1-4CE5-943D-5372DB9D4DDC}" srcId="{27855A26-7EE7-4E41-B35A-2963DA61E7F6}" destId="{B48F8A70-1C59-4D41-9816-3C7E4BA7CD73}" srcOrd="4" destOrd="0" parTransId="{B8058434-86F0-4C01-B2A6-8669F7B73643}" sibTransId="{BE521178-E100-441F-979B-AC0D46753FF4}"/>
    <dgm:cxn modelId="{30853964-CD8D-4C61-AD78-35D9A05F2513}" type="presParOf" srcId="{FFDA208D-FA58-4241-AB87-A0C605F8271A}" destId="{DA9DC483-1B21-4C98-9932-7692AA1ADBA7}" srcOrd="0" destOrd="0" presId="urn:microsoft.com/office/officeart/2008/layout/LinedList"/>
    <dgm:cxn modelId="{0765F7A7-1903-4987-B714-3181D3BC908B}" type="presParOf" srcId="{FFDA208D-FA58-4241-AB87-A0C605F8271A}" destId="{07CE0202-A3F0-48B2-B297-6A143569B77E}" srcOrd="1" destOrd="0" presId="urn:microsoft.com/office/officeart/2008/layout/LinedList"/>
    <dgm:cxn modelId="{50B4F184-42CB-464E-9783-A3DBB9BE5D2E}" type="presParOf" srcId="{07CE0202-A3F0-48B2-B297-6A143569B77E}" destId="{532E0B03-95ED-45FE-BF69-9E37902D1F86}" srcOrd="0" destOrd="0" presId="urn:microsoft.com/office/officeart/2008/layout/LinedList"/>
    <dgm:cxn modelId="{B2CBBEDA-A483-47AB-992C-6A6A061F47E0}" type="presParOf" srcId="{07CE0202-A3F0-48B2-B297-6A143569B77E}" destId="{789C316C-31E5-4E98-93A7-1ED3FD84DD5C}" srcOrd="1" destOrd="0" presId="urn:microsoft.com/office/officeart/2008/layout/LinedList"/>
    <dgm:cxn modelId="{F1D893C2-2CDE-4F97-AA92-1D5651D05FB9}" type="presParOf" srcId="{FFDA208D-FA58-4241-AB87-A0C605F8271A}" destId="{AFC32421-C3E2-42F6-992C-AC905408E1B6}" srcOrd="2" destOrd="0" presId="urn:microsoft.com/office/officeart/2008/layout/LinedList"/>
    <dgm:cxn modelId="{21F481E8-A6DC-446D-85D5-C45964675CF4}" type="presParOf" srcId="{FFDA208D-FA58-4241-AB87-A0C605F8271A}" destId="{77038A18-CE02-48B2-B53E-15D3730763A6}" srcOrd="3" destOrd="0" presId="urn:microsoft.com/office/officeart/2008/layout/LinedList"/>
    <dgm:cxn modelId="{E5464434-CB1F-496C-8C37-DB0298DEF255}" type="presParOf" srcId="{77038A18-CE02-48B2-B53E-15D3730763A6}" destId="{08BAE17F-B84B-4074-AF8D-6C40E6A7039B}" srcOrd="0" destOrd="0" presId="urn:microsoft.com/office/officeart/2008/layout/LinedList"/>
    <dgm:cxn modelId="{1D46866C-C0EC-4AD2-92FA-01A7AEB999B6}" type="presParOf" srcId="{77038A18-CE02-48B2-B53E-15D3730763A6}" destId="{E5F0FD05-9A26-4637-B45D-063A173B4C00}" srcOrd="1" destOrd="0" presId="urn:microsoft.com/office/officeart/2008/layout/LinedList"/>
    <dgm:cxn modelId="{D7214AC4-86FC-4662-B0A8-0569A16F4F90}" type="presParOf" srcId="{FFDA208D-FA58-4241-AB87-A0C605F8271A}" destId="{DF25A90F-0B04-4042-878C-278836CD6037}" srcOrd="4" destOrd="0" presId="urn:microsoft.com/office/officeart/2008/layout/LinedList"/>
    <dgm:cxn modelId="{997C5207-6B2F-457E-866B-83E89A9CE866}" type="presParOf" srcId="{FFDA208D-FA58-4241-AB87-A0C605F8271A}" destId="{8B70033C-744C-404A-A57D-8DDF163BD311}" srcOrd="5" destOrd="0" presId="urn:microsoft.com/office/officeart/2008/layout/LinedList"/>
    <dgm:cxn modelId="{FD065DC4-3B3C-4B9A-90EF-418F42A51305}" type="presParOf" srcId="{8B70033C-744C-404A-A57D-8DDF163BD311}" destId="{F97A9EDC-6460-48AC-B210-3AEFEEA2CB3B}" srcOrd="0" destOrd="0" presId="urn:microsoft.com/office/officeart/2008/layout/LinedList"/>
    <dgm:cxn modelId="{B82B2CD9-1273-407F-88C5-0C112452E034}" type="presParOf" srcId="{8B70033C-744C-404A-A57D-8DDF163BD311}" destId="{7FD36DF3-9EEF-463C-8818-0F58E3B72DE9}" srcOrd="1" destOrd="0" presId="urn:microsoft.com/office/officeart/2008/layout/LinedList"/>
    <dgm:cxn modelId="{79B6AF0D-A61F-404F-8D4F-2C22762C63D2}" type="presParOf" srcId="{FFDA208D-FA58-4241-AB87-A0C605F8271A}" destId="{CC69C774-B190-426C-89C9-ED08A23DD11F}" srcOrd="6" destOrd="0" presId="urn:microsoft.com/office/officeart/2008/layout/LinedList"/>
    <dgm:cxn modelId="{96993350-1FA7-4584-A987-33BE54E80CDA}" type="presParOf" srcId="{FFDA208D-FA58-4241-AB87-A0C605F8271A}" destId="{9F043CD2-06E7-4A37-BD2F-DB21C32E9CE5}" srcOrd="7" destOrd="0" presId="urn:microsoft.com/office/officeart/2008/layout/LinedList"/>
    <dgm:cxn modelId="{E140BE55-E01F-4EA9-BEAB-C2B78BA7BDAC}" type="presParOf" srcId="{9F043CD2-06E7-4A37-BD2F-DB21C32E9CE5}" destId="{12CD2239-EAB8-4008-9E41-879789C095E7}" srcOrd="0" destOrd="0" presId="urn:microsoft.com/office/officeart/2008/layout/LinedList"/>
    <dgm:cxn modelId="{FB897DAC-DECE-49B3-A6F8-F5650DFDD65C}" type="presParOf" srcId="{9F043CD2-06E7-4A37-BD2F-DB21C32E9CE5}" destId="{96D2CF8A-E624-4D73-9511-CCCE889A8894}" srcOrd="1" destOrd="0" presId="urn:microsoft.com/office/officeart/2008/layout/LinedList"/>
    <dgm:cxn modelId="{5491C6E1-3492-45FF-8F76-1B4AFC8AA4AA}" type="presParOf" srcId="{FFDA208D-FA58-4241-AB87-A0C605F8271A}" destId="{2A0192F3-AA9B-42BF-81FE-ED69F18ED23C}" srcOrd="8" destOrd="0" presId="urn:microsoft.com/office/officeart/2008/layout/LinedList"/>
    <dgm:cxn modelId="{6A948886-6A6B-4603-A2F3-3929197E0C69}" type="presParOf" srcId="{FFDA208D-FA58-4241-AB87-A0C605F8271A}" destId="{B368A9DF-D41B-4ED7-8542-3DEBEB48F2A0}" srcOrd="9" destOrd="0" presId="urn:microsoft.com/office/officeart/2008/layout/LinedList"/>
    <dgm:cxn modelId="{F1D44AAA-5018-41D7-8521-F0E27F4C4632}" type="presParOf" srcId="{B368A9DF-D41B-4ED7-8542-3DEBEB48F2A0}" destId="{EEB67F71-4A30-4258-A268-F3E47366CD6B}" srcOrd="0" destOrd="0" presId="urn:microsoft.com/office/officeart/2008/layout/LinedList"/>
    <dgm:cxn modelId="{699913E1-9EB0-4B43-91D2-B249D142FE61}" type="presParOf" srcId="{B368A9DF-D41B-4ED7-8542-3DEBEB48F2A0}" destId="{4EAFEE3B-BD0B-4168-9FE7-522442C1CF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1785CC-C5D3-48E3-9C5E-6854DFCEBF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9A69B41-3357-4E7A-B683-D878D19E0024}">
      <dgm:prSet/>
      <dgm:spPr/>
      <dgm:t>
        <a:bodyPr/>
        <a:lstStyle/>
        <a:p>
          <a:r>
            <a:rPr lang="da-DK"/>
            <a:t>Understøtte muligheder for at påvirke lokalt</a:t>
          </a:r>
          <a:endParaRPr lang="en-US"/>
        </a:p>
      </dgm:t>
    </dgm:pt>
    <dgm:pt modelId="{50F52B9F-D64B-483A-93D5-A3D42C855E6E}" type="parTrans" cxnId="{CA697F1F-ACC9-487F-BE09-A1E085995419}">
      <dgm:prSet/>
      <dgm:spPr/>
      <dgm:t>
        <a:bodyPr/>
        <a:lstStyle/>
        <a:p>
          <a:endParaRPr lang="en-US"/>
        </a:p>
      </dgm:t>
    </dgm:pt>
    <dgm:pt modelId="{C23E44C9-F0E2-4022-BA05-DEB7845B73ED}" type="sibTrans" cxnId="{CA697F1F-ACC9-487F-BE09-A1E085995419}">
      <dgm:prSet/>
      <dgm:spPr/>
      <dgm:t>
        <a:bodyPr/>
        <a:lstStyle/>
        <a:p>
          <a:endParaRPr lang="en-US"/>
        </a:p>
      </dgm:t>
    </dgm:pt>
    <dgm:pt modelId="{9F16D208-9C86-4F2C-95ED-A125F110A453}">
      <dgm:prSet/>
      <dgm:spPr/>
      <dgm:t>
        <a:bodyPr/>
        <a:lstStyle/>
        <a:p>
          <a:r>
            <a:rPr lang="da-DK"/>
            <a:t>Tæt kontakt/dialog med TR</a:t>
          </a:r>
          <a:endParaRPr lang="en-US"/>
        </a:p>
      </dgm:t>
    </dgm:pt>
    <dgm:pt modelId="{4E0BA1B2-BCAB-482E-A7C2-801144B10BBF}" type="parTrans" cxnId="{2B60194D-5684-4284-BA2E-A3E89C4B03AC}">
      <dgm:prSet/>
      <dgm:spPr/>
      <dgm:t>
        <a:bodyPr/>
        <a:lstStyle/>
        <a:p>
          <a:endParaRPr lang="en-US"/>
        </a:p>
      </dgm:t>
    </dgm:pt>
    <dgm:pt modelId="{E30B3928-BB37-46D2-9B31-AE6097487114}" type="sibTrans" cxnId="{2B60194D-5684-4284-BA2E-A3E89C4B03AC}">
      <dgm:prSet/>
      <dgm:spPr/>
      <dgm:t>
        <a:bodyPr/>
        <a:lstStyle/>
        <a:p>
          <a:endParaRPr lang="en-US"/>
        </a:p>
      </dgm:t>
    </dgm:pt>
    <dgm:pt modelId="{8499D1B7-827C-46B8-8EA6-FE1AC20A4D5C}">
      <dgm:prSet/>
      <dgm:spPr/>
      <dgm:t>
        <a:bodyPr/>
        <a:lstStyle/>
        <a:p>
          <a:r>
            <a:rPr lang="da-DK"/>
            <a:t>Understøtte netværksdannelse ml medlemmer</a:t>
          </a:r>
          <a:endParaRPr lang="en-US"/>
        </a:p>
      </dgm:t>
    </dgm:pt>
    <dgm:pt modelId="{A75A57B9-A1AF-413A-99DE-0F92992C7F80}" type="parTrans" cxnId="{44620D3E-B6D6-45F5-9D87-FAEF49819F24}">
      <dgm:prSet/>
      <dgm:spPr/>
      <dgm:t>
        <a:bodyPr/>
        <a:lstStyle/>
        <a:p>
          <a:endParaRPr lang="en-US"/>
        </a:p>
      </dgm:t>
    </dgm:pt>
    <dgm:pt modelId="{9570B53E-8786-4DAE-84C0-E820B530472C}" type="sibTrans" cxnId="{44620D3E-B6D6-45F5-9D87-FAEF49819F24}">
      <dgm:prSet/>
      <dgm:spPr/>
      <dgm:t>
        <a:bodyPr/>
        <a:lstStyle/>
        <a:p>
          <a:endParaRPr lang="en-US"/>
        </a:p>
      </dgm:t>
    </dgm:pt>
    <dgm:pt modelId="{56909402-1A35-4EC0-A7C4-00456883BAC9}">
      <dgm:prSet/>
      <dgm:spPr/>
      <dgm:t>
        <a:bodyPr/>
        <a:lstStyle/>
        <a:p>
          <a:r>
            <a:rPr lang="da-DK"/>
            <a:t>Forsat tilbyde arbejdspladsbesøg/dialogmøder </a:t>
          </a:r>
          <a:endParaRPr lang="en-US"/>
        </a:p>
      </dgm:t>
    </dgm:pt>
    <dgm:pt modelId="{9EBFAB31-FBAE-4CCD-A606-6D20E78DC752}" type="parTrans" cxnId="{30F4B21B-F5CA-48CA-9F61-0104074B0ED6}">
      <dgm:prSet/>
      <dgm:spPr/>
      <dgm:t>
        <a:bodyPr/>
        <a:lstStyle/>
        <a:p>
          <a:endParaRPr lang="en-US"/>
        </a:p>
      </dgm:t>
    </dgm:pt>
    <dgm:pt modelId="{CD566232-E588-4BB7-8D32-A0557DEA413D}" type="sibTrans" cxnId="{30F4B21B-F5CA-48CA-9F61-0104074B0ED6}">
      <dgm:prSet/>
      <dgm:spPr/>
      <dgm:t>
        <a:bodyPr/>
        <a:lstStyle/>
        <a:p>
          <a:endParaRPr lang="en-US"/>
        </a:p>
      </dgm:t>
    </dgm:pt>
    <dgm:pt modelId="{20E9B179-9E20-48B4-AF73-4B5314D61789}">
      <dgm:prSet/>
      <dgm:spPr/>
      <dgm:t>
        <a:bodyPr/>
        <a:lstStyle/>
        <a:p>
          <a:r>
            <a:rPr lang="da-DK"/>
            <a:t>Arbejde politisk med sager hvor arbejdsgiver ikke handler hensigtsmæssigt</a:t>
          </a:r>
          <a:endParaRPr lang="en-US"/>
        </a:p>
      </dgm:t>
    </dgm:pt>
    <dgm:pt modelId="{99D2A2DD-BA97-44E1-93CC-771630FA66FC}" type="parTrans" cxnId="{22EF6423-1539-40CB-BCC3-138924F24CAC}">
      <dgm:prSet/>
      <dgm:spPr/>
      <dgm:t>
        <a:bodyPr/>
        <a:lstStyle/>
        <a:p>
          <a:endParaRPr lang="en-US"/>
        </a:p>
      </dgm:t>
    </dgm:pt>
    <dgm:pt modelId="{51EB6512-E87C-43A1-86D9-6CA8648D66EA}" type="sibTrans" cxnId="{22EF6423-1539-40CB-BCC3-138924F24CAC}">
      <dgm:prSet/>
      <dgm:spPr/>
      <dgm:t>
        <a:bodyPr/>
        <a:lstStyle/>
        <a:p>
          <a:endParaRPr lang="en-US"/>
        </a:p>
      </dgm:t>
    </dgm:pt>
    <dgm:pt modelId="{350EF09A-5B67-4E09-A4F7-6DED9EF639B5}" type="pres">
      <dgm:prSet presAssocID="{DD1785CC-C5D3-48E3-9C5E-6854DFCEBFB9}" presName="vert0" presStyleCnt="0">
        <dgm:presLayoutVars>
          <dgm:dir/>
          <dgm:animOne val="branch"/>
          <dgm:animLvl val="lvl"/>
        </dgm:presLayoutVars>
      </dgm:prSet>
      <dgm:spPr/>
    </dgm:pt>
    <dgm:pt modelId="{CC218B6F-577E-40B9-95CB-30F50C2B238B}" type="pres">
      <dgm:prSet presAssocID="{29A69B41-3357-4E7A-B683-D878D19E0024}" presName="thickLine" presStyleLbl="alignNode1" presStyleIdx="0" presStyleCnt="5"/>
      <dgm:spPr/>
    </dgm:pt>
    <dgm:pt modelId="{715FC9CE-1F65-4914-A6C3-43D6C6E4F9C0}" type="pres">
      <dgm:prSet presAssocID="{29A69B41-3357-4E7A-B683-D878D19E0024}" presName="horz1" presStyleCnt="0"/>
      <dgm:spPr/>
    </dgm:pt>
    <dgm:pt modelId="{54B4EC99-CDA1-4381-9E2B-C7BB036CE95C}" type="pres">
      <dgm:prSet presAssocID="{29A69B41-3357-4E7A-B683-D878D19E0024}" presName="tx1" presStyleLbl="revTx" presStyleIdx="0" presStyleCnt="5"/>
      <dgm:spPr/>
    </dgm:pt>
    <dgm:pt modelId="{F4F0AA98-90E3-44D8-9012-6ABC1297DB21}" type="pres">
      <dgm:prSet presAssocID="{29A69B41-3357-4E7A-B683-D878D19E0024}" presName="vert1" presStyleCnt="0"/>
      <dgm:spPr/>
    </dgm:pt>
    <dgm:pt modelId="{D6747B0C-5166-4799-A23F-8736274E47E0}" type="pres">
      <dgm:prSet presAssocID="{9F16D208-9C86-4F2C-95ED-A125F110A453}" presName="thickLine" presStyleLbl="alignNode1" presStyleIdx="1" presStyleCnt="5"/>
      <dgm:spPr/>
    </dgm:pt>
    <dgm:pt modelId="{9AE527D2-22E5-4A13-8566-F58FF12219B4}" type="pres">
      <dgm:prSet presAssocID="{9F16D208-9C86-4F2C-95ED-A125F110A453}" presName="horz1" presStyleCnt="0"/>
      <dgm:spPr/>
    </dgm:pt>
    <dgm:pt modelId="{093025E6-CBF1-4FBA-9234-BBB2F0C79931}" type="pres">
      <dgm:prSet presAssocID="{9F16D208-9C86-4F2C-95ED-A125F110A453}" presName="tx1" presStyleLbl="revTx" presStyleIdx="1" presStyleCnt="5"/>
      <dgm:spPr/>
    </dgm:pt>
    <dgm:pt modelId="{803AF014-E8DF-4232-9519-1677FCC84E78}" type="pres">
      <dgm:prSet presAssocID="{9F16D208-9C86-4F2C-95ED-A125F110A453}" presName="vert1" presStyleCnt="0"/>
      <dgm:spPr/>
    </dgm:pt>
    <dgm:pt modelId="{F40E8F24-2284-4698-8A32-445F7448D7E2}" type="pres">
      <dgm:prSet presAssocID="{8499D1B7-827C-46B8-8EA6-FE1AC20A4D5C}" presName="thickLine" presStyleLbl="alignNode1" presStyleIdx="2" presStyleCnt="5"/>
      <dgm:spPr/>
    </dgm:pt>
    <dgm:pt modelId="{18F6AA5E-A0BB-460B-8003-A18A2B34A5FF}" type="pres">
      <dgm:prSet presAssocID="{8499D1B7-827C-46B8-8EA6-FE1AC20A4D5C}" presName="horz1" presStyleCnt="0"/>
      <dgm:spPr/>
    </dgm:pt>
    <dgm:pt modelId="{E9560F71-0207-4D31-AB39-406DE843017C}" type="pres">
      <dgm:prSet presAssocID="{8499D1B7-827C-46B8-8EA6-FE1AC20A4D5C}" presName="tx1" presStyleLbl="revTx" presStyleIdx="2" presStyleCnt="5"/>
      <dgm:spPr/>
    </dgm:pt>
    <dgm:pt modelId="{500B1D75-07D7-4BB0-A6A7-6EA10C231747}" type="pres">
      <dgm:prSet presAssocID="{8499D1B7-827C-46B8-8EA6-FE1AC20A4D5C}" presName="vert1" presStyleCnt="0"/>
      <dgm:spPr/>
    </dgm:pt>
    <dgm:pt modelId="{1422EB20-0EF0-40AD-9DCF-1FC1E9D35527}" type="pres">
      <dgm:prSet presAssocID="{56909402-1A35-4EC0-A7C4-00456883BAC9}" presName="thickLine" presStyleLbl="alignNode1" presStyleIdx="3" presStyleCnt="5"/>
      <dgm:spPr/>
    </dgm:pt>
    <dgm:pt modelId="{27DBA466-BAA3-4E72-96D0-AEA1120E2CAB}" type="pres">
      <dgm:prSet presAssocID="{56909402-1A35-4EC0-A7C4-00456883BAC9}" presName="horz1" presStyleCnt="0"/>
      <dgm:spPr/>
    </dgm:pt>
    <dgm:pt modelId="{F7B2B7C8-D641-48A4-8718-78B65FDEE1F0}" type="pres">
      <dgm:prSet presAssocID="{56909402-1A35-4EC0-A7C4-00456883BAC9}" presName="tx1" presStyleLbl="revTx" presStyleIdx="3" presStyleCnt="5"/>
      <dgm:spPr/>
    </dgm:pt>
    <dgm:pt modelId="{31E96AEF-6C2B-4EE9-BD41-94E61C41E2FB}" type="pres">
      <dgm:prSet presAssocID="{56909402-1A35-4EC0-A7C4-00456883BAC9}" presName="vert1" presStyleCnt="0"/>
      <dgm:spPr/>
    </dgm:pt>
    <dgm:pt modelId="{63965922-73CB-49EA-9DEA-7D288451C0C4}" type="pres">
      <dgm:prSet presAssocID="{20E9B179-9E20-48B4-AF73-4B5314D61789}" presName="thickLine" presStyleLbl="alignNode1" presStyleIdx="4" presStyleCnt="5"/>
      <dgm:spPr/>
    </dgm:pt>
    <dgm:pt modelId="{16683947-5621-4621-9725-8E67AB159DA4}" type="pres">
      <dgm:prSet presAssocID="{20E9B179-9E20-48B4-AF73-4B5314D61789}" presName="horz1" presStyleCnt="0"/>
      <dgm:spPr/>
    </dgm:pt>
    <dgm:pt modelId="{6504C27B-0ED4-43AB-AEB3-C83A38FE9BB6}" type="pres">
      <dgm:prSet presAssocID="{20E9B179-9E20-48B4-AF73-4B5314D61789}" presName="tx1" presStyleLbl="revTx" presStyleIdx="4" presStyleCnt="5"/>
      <dgm:spPr/>
    </dgm:pt>
    <dgm:pt modelId="{E24BF45D-626F-4BA7-866B-04AECB6D38EE}" type="pres">
      <dgm:prSet presAssocID="{20E9B179-9E20-48B4-AF73-4B5314D61789}" presName="vert1" presStyleCnt="0"/>
      <dgm:spPr/>
    </dgm:pt>
  </dgm:ptLst>
  <dgm:cxnLst>
    <dgm:cxn modelId="{0B63B014-6DA2-4F50-9C11-9FD7DE1F6E36}" type="presOf" srcId="{9F16D208-9C86-4F2C-95ED-A125F110A453}" destId="{093025E6-CBF1-4FBA-9234-BBB2F0C79931}" srcOrd="0" destOrd="0" presId="urn:microsoft.com/office/officeart/2008/layout/LinedList"/>
    <dgm:cxn modelId="{30F4B21B-F5CA-48CA-9F61-0104074B0ED6}" srcId="{DD1785CC-C5D3-48E3-9C5E-6854DFCEBFB9}" destId="{56909402-1A35-4EC0-A7C4-00456883BAC9}" srcOrd="3" destOrd="0" parTransId="{9EBFAB31-FBAE-4CCD-A606-6D20E78DC752}" sibTransId="{CD566232-E588-4BB7-8D32-A0557DEA413D}"/>
    <dgm:cxn modelId="{CA697F1F-ACC9-487F-BE09-A1E085995419}" srcId="{DD1785CC-C5D3-48E3-9C5E-6854DFCEBFB9}" destId="{29A69B41-3357-4E7A-B683-D878D19E0024}" srcOrd="0" destOrd="0" parTransId="{50F52B9F-D64B-483A-93D5-A3D42C855E6E}" sibTransId="{C23E44C9-F0E2-4022-BA05-DEB7845B73ED}"/>
    <dgm:cxn modelId="{22EF6423-1539-40CB-BCC3-138924F24CAC}" srcId="{DD1785CC-C5D3-48E3-9C5E-6854DFCEBFB9}" destId="{20E9B179-9E20-48B4-AF73-4B5314D61789}" srcOrd="4" destOrd="0" parTransId="{99D2A2DD-BA97-44E1-93CC-771630FA66FC}" sibTransId="{51EB6512-E87C-43A1-86D9-6CA8648D66EA}"/>
    <dgm:cxn modelId="{44620D3E-B6D6-45F5-9D87-FAEF49819F24}" srcId="{DD1785CC-C5D3-48E3-9C5E-6854DFCEBFB9}" destId="{8499D1B7-827C-46B8-8EA6-FE1AC20A4D5C}" srcOrd="2" destOrd="0" parTransId="{A75A57B9-A1AF-413A-99DE-0F92992C7F80}" sibTransId="{9570B53E-8786-4DAE-84C0-E820B530472C}"/>
    <dgm:cxn modelId="{2B60194D-5684-4284-BA2E-A3E89C4B03AC}" srcId="{DD1785CC-C5D3-48E3-9C5E-6854DFCEBFB9}" destId="{9F16D208-9C86-4F2C-95ED-A125F110A453}" srcOrd="1" destOrd="0" parTransId="{4E0BA1B2-BCAB-482E-A7C2-801144B10BBF}" sibTransId="{E30B3928-BB37-46D2-9B31-AE6097487114}"/>
    <dgm:cxn modelId="{6BC2E36D-B327-48C7-AD93-26DBCFE01DBD}" type="presOf" srcId="{8499D1B7-827C-46B8-8EA6-FE1AC20A4D5C}" destId="{E9560F71-0207-4D31-AB39-406DE843017C}" srcOrd="0" destOrd="0" presId="urn:microsoft.com/office/officeart/2008/layout/LinedList"/>
    <dgm:cxn modelId="{A740B86F-1973-47BE-A3FD-1DCCDEC8BE12}" type="presOf" srcId="{DD1785CC-C5D3-48E3-9C5E-6854DFCEBFB9}" destId="{350EF09A-5B67-4E09-A4F7-6DED9EF639B5}" srcOrd="0" destOrd="0" presId="urn:microsoft.com/office/officeart/2008/layout/LinedList"/>
    <dgm:cxn modelId="{0228E3D2-1898-4EB8-997C-3095337DE022}" type="presOf" srcId="{20E9B179-9E20-48B4-AF73-4B5314D61789}" destId="{6504C27B-0ED4-43AB-AEB3-C83A38FE9BB6}" srcOrd="0" destOrd="0" presId="urn:microsoft.com/office/officeart/2008/layout/LinedList"/>
    <dgm:cxn modelId="{853B20D3-280C-4CDC-9AE7-8AD4D581FC65}" type="presOf" srcId="{29A69B41-3357-4E7A-B683-D878D19E0024}" destId="{54B4EC99-CDA1-4381-9E2B-C7BB036CE95C}" srcOrd="0" destOrd="0" presId="urn:microsoft.com/office/officeart/2008/layout/LinedList"/>
    <dgm:cxn modelId="{AEB988D6-B836-4113-8BE7-942D385B52DB}" type="presOf" srcId="{56909402-1A35-4EC0-A7C4-00456883BAC9}" destId="{F7B2B7C8-D641-48A4-8718-78B65FDEE1F0}" srcOrd="0" destOrd="0" presId="urn:microsoft.com/office/officeart/2008/layout/LinedList"/>
    <dgm:cxn modelId="{D1A1B2DC-243B-4556-96F8-726C34D5EAA7}" type="presParOf" srcId="{350EF09A-5B67-4E09-A4F7-6DED9EF639B5}" destId="{CC218B6F-577E-40B9-95CB-30F50C2B238B}" srcOrd="0" destOrd="0" presId="urn:microsoft.com/office/officeart/2008/layout/LinedList"/>
    <dgm:cxn modelId="{93AFE3A6-AFE3-4244-AD4D-3892FA3BCDA5}" type="presParOf" srcId="{350EF09A-5B67-4E09-A4F7-6DED9EF639B5}" destId="{715FC9CE-1F65-4914-A6C3-43D6C6E4F9C0}" srcOrd="1" destOrd="0" presId="urn:microsoft.com/office/officeart/2008/layout/LinedList"/>
    <dgm:cxn modelId="{328684C2-197E-4711-8540-EC5FE8ABA590}" type="presParOf" srcId="{715FC9CE-1F65-4914-A6C3-43D6C6E4F9C0}" destId="{54B4EC99-CDA1-4381-9E2B-C7BB036CE95C}" srcOrd="0" destOrd="0" presId="urn:microsoft.com/office/officeart/2008/layout/LinedList"/>
    <dgm:cxn modelId="{F6F25E5E-C43E-44A0-86DF-0526758D0248}" type="presParOf" srcId="{715FC9CE-1F65-4914-A6C3-43D6C6E4F9C0}" destId="{F4F0AA98-90E3-44D8-9012-6ABC1297DB21}" srcOrd="1" destOrd="0" presId="urn:microsoft.com/office/officeart/2008/layout/LinedList"/>
    <dgm:cxn modelId="{894F57FA-F04F-46A2-8879-7E16FB8A9088}" type="presParOf" srcId="{350EF09A-5B67-4E09-A4F7-6DED9EF639B5}" destId="{D6747B0C-5166-4799-A23F-8736274E47E0}" srcOrd="2" destOrd="0" presId="urn:microsoft.com/office/officeart/2008/layout/LinedList"/>
    <dgm:cxn modelId="{2F64DACF-AF9B-49FC-830D-4B84FB082022}" type="presParOf" srcId="{350EF09A-5B67-4E09-A4F7-6DED9EF639B5}" destId="{9AE527D2-22E5-4A13-8566-F58FF12219B4}" srcOrd="3" destOrd="0" presId="urn:microsoft.com/office/officeart/2008/layout/LinedList"/>
    <dgm:cxn modelId="{B132EC21-0D2A-47D8-A6AD-D8A71EA6E5E9}" type="presParOf" srcId="{9AE527D2-22E5-4A13-8566-F58FF12219B4}" destId="{093025E6-CBF1-4FBA-9234-BBB2F0C79931}" srcOrd="0" destOrd="0" presId="urn:microsoft.com/office/officeart/2008/layout/LinedList"/>
    <dgm:cxn modelId="{6F2CCA13-4B5E-430F-9C4D-CFD1A00E9F61}" type="presParOf" srcId="{9AE527D2-22E5-4A13-8566-F58FF12219B4}" destId="{803AF014-E8DF-4232-9519-1677FCC84E78}" srcOrd="1" destOrd="0" presId="urn:microsoft.com/office/officeart/2008/layout/LinedList"/>
    <dgm:cxn modelId="{D4F42A78-E77E-43E3-A373-206742CE5680}" type="presParOf" srcId="{350EF09A-5B67-4E09-A4F7-6DED9EF639B5}" destId="{F40E8F24-2284-4698-8A32-445F7448D7E2}" srcOrd="4" destOrd="0" presId="urn:microsoft.com/office/officeart/2008/layout/LinedList"/>
    <dgm:cxn modelId="{0A708709-4CA4-4B4E-B35E-77AA4F1AF8FA}" type="presParOf" srcId="{350EF09A-5B67-4E09-A4F7-6DED9EF639B5}" destId="{18F6AA5E-A0BB-460B-8003-A18A2B34A5FF}" srcOrd="5" destOrd="0" presId="urn:microsoft.com/office/officeart/2008/layout/LinedList"/>
    <dgm:cxn modelId="{5A629E68-9485-4C46-B593-E4736C5406A6}" type="presParOf" srcId="{18F6AA5E-A0BB-460B-8003-A18A2B34A5FF}" destId="{E9560F71-0207-4D31-AB39-406DE843017C}" srcOrd="0" destOrd="0" presId="urn:microsoft.com/office/officeart/2008/layout/LinedList"/>
    <dgm:cxn modelId="{C92E48A2-E52A-4684-A173-72369F50E3E4}" type="presParOf" srcId="{18F6AA5E-A0BB-460B-8003-A18A2B34A5FF}" destId="{500B1D75-07D7-4BB0-A6A7-6EA10C231747}" srcOrd="1" destOrd="0" presId="urn:microsoft.com/office/officeart/2008/layout/LinedList"/>
    <dgm:cxn modelId="{5E98CDF0-AC69-45E0-AE79-5B1FC3DCAAA1}" type="presParOf" srcId="{350EF09A-5B67-4E09-A4F7-6DED9EF639B5}" destId="{1422EB20-0EF0-40AD-9DCF-1FC1E9D35527}" srcOrd="6" destOrd="0" presId="urn:microsoft.com/office/officeart/2008/layout/LinedList"/>
    <dgm:cxn modelId="{9D73C116-A426-463F-A76F-0F29F694354B}" type="presParOf" srcId="{350EF09A-5B67-4E09-A4F7-6DED9EF639B5}" destId="{27DBA466-BAA3-4E72-96D0-AEA1120E2CAB}" srcOrd="7" destOrd="0" presId="urn:microsoft.com/office/officeart/2008/layout/LinedList"/>
    <dgm:cxn modelId="{84B29297-28E0-441D-AB4E-74DAD035F1F5}" type="presParOf" srcId="{27DBA466-BAA3-4E72-96D0-AEA1120E2CAB}" destId="{F7B2B7C8-D641-48A4-8718-78B65FDEE1F0}" srcOrd="0" destOrd="0" presId="urn:microsoft.com/office/officeart/2008/layout/LinedList"/>
    <dgm:cxn modelId="{9C262556-11AC-417F-A16D-BDA6FF5DD961}" type="presParOf" srcId="{27DBA466-BAA3-4E72-96D0-AEA1120E2CAB}" destId="{31E96AEF-6C2B-4EE9-BD41-94E61C41E2FB}" srcOrd="1" destOrd="0" presId="urn:microsoft.com/office/officeart/2008/layout/LinedList"/>
    <dgm:cxn modelId="{B8EEFA74-F89F-41EB-B50F-90AAF6254FB8}" type="presParOf" srcId="{350EF09A-5B67-4E09-A4F7-6DED9EF639B5}" destId="{63965922-73CB-49EA-9DEA-7D288451C0C4}" srcOrd="8" destOrd="0" presId="urn:microsoft.com/office/officeart/2008/layout/LinedList"/>
    <dgm:cxn modelId="{6C4749BE-4D76-4AED-9BA3-77681D4A5CE7}" type="presParOf" srcId="{350EF09A-5B67-4E09-A4F7-6DED9EF639B5}" destId="{16683947-5621-4621-9725-8E67AB159DA4}" srcOrd="9" destOrd="0" presId="urn:microsoft.com/office/officeart/2008/layout/LinedList"/>
    <dgm:cxn modelId="{DBBAF2F6-DE6A-4244-A807-A55FF6C59DE7}" type="presParOf" srcId="{16683947-5621-4621-9725-8E67AB159DA4}" destId="{6504C27B-0ED4-43AB-AEB3-C83A38FE9BB6}" srcOrd="0" destOrd="0" presId="urn:microsoft.com/office/officeart/2008/layout/LinedList"/>
    <dgm:cxn modelId="{07E5B0C1-FF81-4D00-AD2E-B3CCB78EE8E4}" type="presParOf" srcId="{16683947-5621-4621-9725-8E67AB159DA4}" destId="{E24BF45D-626F-4BA7-866B-04AECB6D38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B10B2D-8F5D-4050-88A0-1E3277EFDD91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A9C9287-4AFE-4885-8128-FB4E4EA858A7}">
      <dgm:prSet/>
      <dgm:spPr/>
      <dgm:t>
        <a:bodyPr/>
        <a:lstStyle/>
        <a:p>
          <a:r>
            <a:rPr lang="da-DK" dirty="0"/>
            <a:t>Dialog med politikere og ledere</a:t>
          </a:r>
          <a:endParaRPr lang="en-US" dirty="0"/>
        </a:p>
      </dgm:t>
    </dgm:pt>
    <dgm:pt modelId="{EC7DA9D3-1183-41D9-A1E6-26DFCEF40D58}" type="parTrans" cxnId="{F7FE71C5-4CD5-46EE-B072-36E5AC75A48E}">
      <dgm:prSet/>
      <dgm:spPr/>
      <dgm:t>
        <a:bodyPr/>
        <a:lstStyle/>
        <a:p>
          <a:endParaRPr lang="en-US"/>
        </a:p>
      </dgm:t>
    </dgm:pt>
    <dgm:pt modelId="{AC0A417E-5A5E-49B7-8091-58058E2CBA26}" type="sibTrans" cxnId="{F7FE71C5-4CD5-46EE-B072-36E5AC75A48E}">
      <dgm:prSet/>
      <dgm:spPr/>
      <dgm:t>
        <a:bodyPr/>
        <a:lstStyle/>
        <a:p>
          <a:endParaRPr lang="en-US"/>
        </a:p>
      </dgm:t>
    </dgm:pt>
    <dgm:pt modelId="{AAE696B4-C49F-4E77-B328-1600F0DC5419}">
      <dgm:prSet/>
      <dgm:spPr/>
      <dgm:t>
        <a:bodyPr/>
        <a:lstStyle/>
        <a:p>
          <a:r>
            <a:rPr lang="da-DK"/>
            <a:t>Mulighed for sparring med regionsformanden</a:t>
          </a:r>
          <a:endParaRPr lang="en-US"/>
        </a:p>
      </dgm:t>
    </dgm:pt>
    <dgm:pt modelId="{566CC99F-6F83-45FE-887B-52FB31D2BB36}" type="parTrans" cxnId="{88ECEE2B-F744-4DF4-A6DA-B433F7FD1016}">
      <dgm:prSet/>
      <dgm:spPr/>
      <dgm:t>
        <a:bodyPr/>
        <a:lstStyle/>
        <a:p>
          <a:endParaRPr lang="en-US"/>
        </a:p>
      </dgm:t>
    </dgm:pt>
    <dgm:pt modelId="{DBE64C61-977E-4FDF-99A6-431FA64B52AE}" type="sibTrans" cxnId="{88ECEE2B-F744-4DF4-A6DA-B433F7FD1016}">
      <dgm:prSet/>
      <dgm:spPr/>
      <dgm:t>
        <a:bodyPr/>
        <a:lstStyle/>
        <a:p>
          <a:endParaRPr lang="en-US"/>
        </a:p>
      </dgm:t>
    </dgm:pt>
    <dgm:pt modelId="{09CC18A7-0ABB-4031-89B7-43F53CB486D8}">
      <dgm:prSet/>
      <dgm:spPr/>
      <dgm:t>
        <a:bodyPr/>
        <a:lstStyle/>
        <a:p>
          <a:r>
            <a:rPr lang="da-DK"/>
            <a:t>Nyhedsbreve til medlemmer</a:t>
          </a:r>
          <a:endParaRPr lang="en-US"/>
        </a:p>
      </dgm:t>
    </dgm:pt>
    <dgm:pt modelId="{EBF8776A-D483-406F-BA7D-B418581189D9}" type="parTrans" cxnId="{64B59EF5-4905-4C80-809F-A54B20B5A8FC}">
      <dgm:prSet/>
      <dgm:spPr/>
      <dgm:t>
        <a:bodyPr/>
        <a:lstStyle/>
        <a:p>
          <a:endParaRPr lang="en-US"/>
        </a:p>
      </dgm:t>
    </dgm:pt>
    <dgm:pt modelId="{1AF0B931-7852-4AB3-A690-8F3AA7A3EC7D}" type="sibTrans" cxnId="{64B59EF5-4905-4C80-809F-A54B20B5A8FC}">
      <dgm:prSet/>
      <dgm:spPr/>
      <dgm:t>
        <a:bodyPr/>
        <a:lstStyle/>
        <a:p>
          <a:endParaRPr lang="en-US"/>
        </a:p>
      </dgm:t>
    </dgm:pt>
    <dgm:pt modelId="{28CA63D3-49EF-4505-852F-5E58B59AB11D}">
      <dgm:prSet/>
      <dgm:spPr/>
      <dgm:t>
        <a:bodyPr/>
        <a:lstStyle/>
        <a:p>
          <a:r>
            <a:rPr lang="da-DK"/>
            <a:t>Studerende, herunder at rekruttere til ETF</a:t>
          </a:r>
          <a:endParaRPr lang="en-US"/>
        </a:p>
      </dgm:t>
    </dgm:pt>
    <dgm:pt modelId="{4BB75C33-7307-4DDC-88B7-D5D7ADF3ACD9}" type="parTrans" cxnId="{04D9F659-D38D-435F-B7E7-515E3DC41399}">
      <dgm:prSet/>
      <dgm:spPr/>
      <dgm:t>
        <a:bodyPr/>
        <a:lstStyle/>
        <a:p>
          <a:endParaRPr lang="en-US"/>
        </a:p>
      </dgm:t>
    </dgm:pt>
    <dgm:pt modelId="{49E77BAD-6CA5-459A-BF65-B44E7FF6EFAA}" type="sibTrans" cxnId="{04D9F659-D38D-435F-B7E7-515E3DC41399}">
      <dgm:prSet/>
      <dgm:spPr/>
      <dgm:t>
        <a:bodyPr/>
        <a:lstStyle/>
        <a:p>
          <a:endParaRPr lang="en-US"/>
        </a:p>
      </dgm:t>
    </dgm:pt>
    <dgm:pt modelId="{A3B9D48A-1553-4A4D-AD96-0669588A4CA0}">
      <dgm:prSet/>
      <dgm:spPr/>
      <dgm:t>
        <a:bodyPr/>
        <a:lstStyle/>
        <a:p>
          <a:r>
            <a:rPr lang="da-DK"/>
            <a:t>Samarbejde med uddannelserne</a:t>
          </a:r>
          <a:endParaRPr lang="en-US"/>
        </a:p>
      </dgm:t>
    </dgm:pt>
    <dgm:pt modelId="{26DAE9A2-D640-47AC-9640-60D792D8F2D6}" type="parTrans" cxnId="{BA8D72BF-1250-4F03-B3AB-7890EFFADD4A}">
      <dgm:prSet/>
      <dgm:spPr/>
      <dgm:t>
        <a:bodyPr/>
        <a:lstStyle/>
        <a:p>
          <a:endParaRPr lang="en-US"/>
        </a:p>
      </dgm:t>
    </dgm:pt>
    <dgm:pt modelId="{7CAE8554-F714-43BE-8544-DBBF3848FED0}" type="sibTrans" cxnId="{BA8D72BF-1250-4F03-B3AB-7890EFFADD4A}">
      <dgm:prSet/>
      <dgm:spPr/>
      <dgm:t>
        <a:bodyPr/>
        <a:lstStyle/>
        <a:p>
          <a:endParaRPr lang="en-US"/>
        </a:p>
      </dgm:t>
    </dgm:pt>
    <dgm:pt modelId="{756E5AFF-626B-4445-8726-83F6FF7A4E9E}" type="pres">
      <dgm:prSet presAssocID="{58B10B2D-8F5D-4050-88A0-1E3277EFDD91}" presName="vert0" presStyleCnt="0">
        <dgm:presLayoutVars>
          <dgm:dir/>
          <dgm:animOne val="branch"/>
          <dgm:animLvl val="lvl"/>
        </dgm:presLayoutVars>
      </dgm:prSet>
      <dgm:spPr/>
    </dgm:pt>
    <dgm:pt modelId="{D1EC2FE5-95C1-4102-AD1F-1846033DB295}" type="pres">
      <dgm:prSet presAssocID="{EA9C9287-4AFE-4885-8128-FB4E4EA858A7}" presName="thickLine" presStyleLbl="alignNode1" presStyleIdx="0" presStyleCnt="5"/>
      <dgm:spPr/>
    </dgm:pt>
    <dgm:pt modelId="{61F040D1-8451-488B-BAEB-E1D44F095C6E}" type="pres">
      <dgm:prSet presAssocID="{EA9C9287-4AFE-4885-8128-FB4E4EA858A7}" presName="horz1" presStyleCnt="0"/>
      <dgm:spPr/>
    </dgm:pt>
    <dgm:pt modelId="{2B063F93-1317-429F-BF55-7F7A3A626ACD}" type="pres">
      <dgm:prSet presAssocID="{EA9C9287-4AFE-4885-8128-FB4E4EA858A7}" presName="tx1" presStyleLbl="revTx" presStyleIdx="0" presStyleCnt="5"/>
      <dgm:spPr/>
    </dgm:pt>
    <dgm:pt modelId="{10771273-FADA-480C-BA3E-6B28104DDBED}" type="pres">
      <dgm:prSet presAssocID="{EA9C9287-4AFE-4885-8128-FB4E4EA858A7}" presName="vert1" presStyleCnt="0"/>
      <dgm:spPr/>
    </dgm:pt>
    <dgm:pt modelId="{102654F8-CABA-455C-B1B2-19E0266185DB}" type="pres">
      <dgm:prSet presAssocID="{AAE696B4-C49F-4E77-B328-1600F0DC5419}" presName="thickLine" presStyleLbl="alignNode1" presStyleIdx="1" presStyleCnt="5"/>
      <dgm:spPr/>
    </dgm:pt>
    <dgm:pt modelId="{3B0DF720-4B0A-45E8-B78C-D8FAEF2A2469}" type="pres">
      <dgm:prSet presAssocID="{AAE696B4-C49F-4E77-B328-1600F0DC5419}" presName="horz1" presStyleCnt="0"/>
      <dgm:spPr/>
    </dgm:pt>
    <dgm:pt modelId="{EA5D33B7-44B5-466D-972D-D8A514DBBCF7}" type="pres">
      <dgm:prSet presAssocID="{AAE696B4-C49F-4E77-B328-1600F0DC5419}" presName="tx1" presStyleLbl="revTx" presStyleIdx="1" presStyleCnt="5"/>
      <dgm:spPr/>
    </dgm:pt>
    <dgm:pt modelId="{B508DA48-46C4-4904-920F-0D50D5B41E55}" type="pres">
      <dgm:prSet presAssocID="{AAE696B4-C49F-4E77-B328-1600F0DC5419}" presName="vert1" presStyleCnt="0"/>
      <dgm:spPr/>
    </dgm:pt>
    <dgm:pt modelId="{F73172C0-3B4B-492E-B388-747C57BE220C}" type="pres">
      <dgm:prSet presAssocID="{09CC18A7-0ABB-4031-89B7-43F53CB486D8}" presName="thickLine" presStyleLbl="alignNode1" presStyleIdx="2" presStyleCnt="5"/>
      <dgm:spPr/>
    </dgm:pt>
    <dgm:pt modelId="{4D053402-A9FC-4553-ABCC-FEE5FBAB33DB}" type="pres">
      <dgm:prSet presAssocID="{09CC18A7-0ABB-4031-89B7-43F53CB486D8}" presName="horz1" presStyleCnt="0"/>
      <dgm:spPr/>
    </dgm:pt>
    <dgm:pt modelId="{7BD34A36-844E-442F-988C-5D0AF4F5D24F}" type="pres">
      <dgm:prSet presAssocID="{09CC18A7-0ABB-4031-89B7-43F53CB486D8}" presName="tx1" presStyleLbl="revTx" presStyleIdx="2" presStyleCnt="5"/>
      <dgm:spPr/>
    </dgm:pt>
    <dgm:pt modelId="{0E1D1493-D8E8-4BAE-81AB-963C25C5D6DA}" type="pres">
      <dgm:prSet presAssocID="{09CC18A7-0ABB-4031-89B7-43F53CB486D8}" presName="vert1" presStyleCnt="0"/>
      <dgm:spPr/>
    </dgm:pt>
    <dgm:pt modelId="{DFAC9565-4D20-457E-95F1-2E2EEF450A24}" type="pres">
      <dgm:prSet presAssocID="{28CA63D3-49EF-4505-852F-5E58B59AB11D}" presName="thickLine" presStyleLbl="alignNode1" presStyleIdx="3" presStyleCnt="5"/>
      <dgm:spPr/>
    </dgm:pt>
    <dgm:pt modelId="{58CEC8FD-1AAF-4BAE-BD6F-A2E229218C8B}" type="pres">
      <dgm:prSet presAssocID="{28CA63D3-49EF-4505-852F-5E58B59AB11D}" presName="horz1" presStyleCnt="0"/>
      <dgm:spPr/>
    </dgm:pt>
    <dgm:pt modelId="{87D31773-29CE-4122-A589-02BD78B575EC}" type="pres">
      <dgm:prSet presAssocID="{28CA63D3-49EF-4505-852F-5E58B59AB11D}" presName="tx1" presStyleLbl="revTx" presStyleIdx="3" presStyleCnt="5"/>
      <dgm:spPr/>
    </dgm:pt>
    <dgm:pt modelId="{3622B9B5-3490-403F-839F-C91B1807E231}" type="pres">
      <dgm:prSet presAssocID="{28CA63D3-49EF-4505-852F-5E58B59AB11D}" presName="vert1" presStyleCnt="0"/>
      <dgm:spPr/>
    </dgm:pt>
    <dgm:pt modelId="{56A0CCAD-7D59-4CF7-9DCE-21D723FCF79D}" type="pres">
      <dgm:prSet presAssocID="{A3B9D48A-1553-4A4D-AD96-0669588A4CA0}" presName="thickLine" presStyleLbl="alignNode1" presStyleIdx="4" presStyleCnt="5"/>
      <dgm:spPr/>
    </dgm:pt>
    <dgm:pt modelId="{1909AB38-D5A8-45E7-99E4-8F00D4AFEF79}" type="pres">
      <dgm:prSet presAssocID="{A3B9D48A-1553-4A4D-AD96-0669588A4CA0}" presName="horz1" presStyleCnt="0"/>
      <dgm:spPr/>
    </dgm:pt>
    <dgm:pt modelId="{3F9A0988-8609-4F66-992E-6BE7BB628C15}" type="pres">
      <dgm:prSet presAssocID="{A3B9D48A-1553-4A4D-AD96-0669588A4CA0}" presName="tx1" presStyleLbl="revTx" presStyleIdx="4" presStyleCnt="5"/>
      <dgm:spPr/>
    </dgm:pt>
    <dgm:pt modelId="{42694CE6-ECF8-40D8-A34A-D2729D58CDB6}" type="pres">
      <dgm:prSet presAssocID="{A3B9D48A-1553-4A4D-AD96-0669588A4CA0}" presName="vert1" presStyleCnt="0"/>
      <dgm:spPr/>
    </dgm:pt>
  </dgm:ptLst>
  <dgm:cxnLst>
    <dgm:cxn modelId="{88ECEE2B-F744-4DF4-A6DA-B433F7FD1016}" srcId="{58B10B2D-8F5D-4050-88A0-1E3277EFDD91}" destId="{AAE696B4-C49F-4E77-B328-1600F0DC5419}" srcOrd="1" destOrd="0" parTransId="{566CC99F-6F83-45FE-887B-52FB31D2BB36}" sibTransId="{DBE64C61-977E-4FDF-99A6-431FA64B52AE}"/>
    <dgm:cxn modelId="{6C97F735-607D-42BE-B192-B2CAD99E972B}" type="presOf" srcId="{58B10B2D-8F5D-4050-88A0-1E3277EFDD91}" destId="{756E5AFF-626B-4445-8726-83F6FF7A4E9E}" srcOrd="0" destOrd="0" presId="urn:microsoft.com/office/officeart/2008/layout/LinedList"/>
    <dgm:cxn modelId="{E1613945-D58F-4E81-8674-066F8F7EC70D}" type="presOf" srcId="{A3B9D48A-1553-4A4D-AD96-0669588A4CA0}" destId="{3F9A0988-8609-4F66-992E-6BE7BB628C15}" srcOrd="0" destOrd="0" presId="urn:microsoft.com/office/officeart/2008/layout/LinedList"/>
    <dgm:cxn modelId="{BFC42768-1528-42E4-83A0-74EC6430BE82}" type="presOf" srcId="{EA9C9287-4AFE-4885-8128-FB4E4EA858A7}" destId="{2B063F93-1317-429F-BF55-7F7A3A626ACD}" srcOrd="0" destOrd="0" presId="urn:microsoft.com/office/officeart/2008/layout/LinedList"/>
    <dgm:cxn modelId="{04D9F659-D38D-435F-B7E7-515E3DC41399}" srcId="{58B10B2D-8F5D-4050-88A0-1E3277EFDD91}" destId="{28CA63D3-49EF-4505-852F-5E58B59AB11D}" srcOrd="3" destOrd="0" parTransId="{4BB75C33-7307-4DDC-88B7-D5D7ADF3ACD9}" sibTransId="{49E77BAD-6CA5-459A-BF65-B44E7FF6EFAA}"/>
    <dgm:cxn modelId="{D5C99B89-625B-4B62-92C6-B87453217900}" type="presOf" srcId="{09CC18A7-0ABB-4031-89B7-43F53CB486D8}" destId="{7BD34A36-844E-442F-988C-5D0AF4F5D24F}" srcOrd="0" destOrd="0" presId="urn:microsoft.com/office/officeart/2008/layout/LinedList"/>
    <dgm:cxn modelId="{BA8D72BF-1250-4F03-B3AB-7890EFFADD4A}" srcId="{58B10B2D-8F5D-4050-88A0-1E3277EFDD91}" destId="{A3B9D48A-1553-4A4D-AD96-0669588A4CA0}" srcOrd="4" destOrd="0" parTransId="{26DAE9A2-D640-47AC-9640-60D792D8F2D6}" sibTransId="{7CAE8554-F714-43BE-8544-DBBF3848FED0}"/>
    <dgm:cxn modelId="{F7FE71C5-4CD5-46EE-B072-36E5AC75A48E}" srcId="{58B10B2D-8F5D-4050-88A0-1E3277EFDD91}" destId="{EA9C9287-4AFE-4885-8128-FB4E4EA858A7}" srcOrd="0" destOrd="0" parTransId="{EC7DA9D3-1183-41D9-A1E6-26DFCEF40D58}" sibTransId="{AC0A417E-5A5E-49B7-8091-58058E2CBA26}"/>
    <dgm:cxn modelId="{339D7ADA-DF8E-4FE0-AF4C-75EAA3739CD3}" type="presOf" srcId="{28CA63D3-49EF-4505-852F-5E58B59AB11D}" destId="{87D31773-29CE-4122-A589-02BD78B575EC}" srcOrd="0" destOrd="0" presId="urn:microsoft.com/office/officeart/2008/layout/LinedList"/>
    <dgm:cxn modelId="{28DBCEED-A306-4F17-BDAB-E408058BAB35}" type="presOf" srcId="{AAE696B4-C49F-4E77-B328-1600F0DC5419}" destId="{EA5D33B7-44B5-466D-972D-D8A514DBBCF7}" srcOrd="0" destOrd="0" presId="urn:microsoft.com/office/officeart/2008/layout/LinedList"/>
    <dgm:cxn modelId="{64B59EF5-4905-4C80-809F-A54B20B5A8FC}" srcId="{58B10B2D-8F5D-4050-88A0-1E3277EFDD91}" destId="{09CC18A7-0ABB-4031-89B7-43F53CB486D8}" srcOrd="2" destOrd="0" parTransId="{EBF8776A-D483-406F-BA7D-B418581189D9}" sibTransId="{1AF0B931-7852-4AB3-A690-8F3AA7A3EC7D}"/>
    <dgm:cxn modelId="{95328A66-8FB2-4302-9E0E-3FD2647B69E0}" type="presParOf" srcId="{756E5AFF-626B-4445-8726-83F6FF7A4E9E}" destId="{D1EC2FE5-95C1-4102-AD1F-1846033DB295}" srcOrd="0" destOrd="0" presId="urn:microsoft.com/office/officeart/2008/layout/LinedList"/>
    <dgm:cxn modelId="{58E1111A-564B-4B91-96C5-50748CB098A1}" type="presParOf" srcId="{756E5AFF-626B-4445-8726-83F6FF7A4E9E}" destId="{61F040D1-8451-488B-BAEB-E1D44F095C6E}" srcOrd="1" destOrd="0" presId="urn:microsoft.com/office/officeart/2008/layout/LinedList"/>
    <dgm:cxn modelId="{34720C5B-0613-4607-8171-8AD16E436326}" type="presParOf" srcId="{61F040D1-8451-488B-BAEB-E1D44F095C6E}" destId="{2B063F93-1317-429F-BF55-7F7A3A626ACD}" srcOrd="0" destOrd="0" presId="urn:microsoft.com/office/officeart/2008/layout/LinedList"/>
    <dgm:cxn modelId="{7CCAFB56-DF83-4C1C-88C9-7B281F23A4EC}" type="presParOf" srcId="{61F040D1-8451-488B-BAEB-E1D44F095C6E}" destId="{10771273-FADA-480C-BA3E-6B28104DDBED}" srcOrd="1" destOrd="0" presId="urn:microsoft.com/office/officeart/2008/layout/LinedList"/>
    <dgm:cxn modelId="{7874EC09-5961-4E92-84D3-C8E634C0C9C8}" type="presParOf" srcId="{756E5AFF-626B-4445-8726-83F6FF7A4E9E}" destId="{102654F8-CABA-455C-B1B2-19E0266185DB}" srcOrd="2" destOrd="0" presId="urn:microsoft.com/office/officeart/2008/layout/LinedList"/>
    <dgm:cxn modelId="{B33FED6F-DFB8-47A5-8AB9-9EB9C9F35C85}" type="presParOf" srcId="{756E5AFF-626B-4445-8726-83F6FF7A4E9E}" destId="{3B0DF720-4B0A-45E8-B78C-D8FAEF2A2469}" srcOrd="3" destOrd="0" presId="urn:microsoft.com/office/officeart/2008/layout/LinedList"/>
    <dgm:cxn modelId="{ED919203-3425-4A34-9377-0CB03965604E}" type="presParOf" srcId="{3B0DF720-4B0A-45E8-B78C-D8FAEF2A2469}" destId="{EA5D33B7-44B5-466D-972D-D8A514DBBCF7}" srcOrd="0" destOrd="0" presId="urn:microsoft.com/office/officeart/2008/layout/LinedList"/>
    <dgm:cxn modelId="{CAC09D02-394F-4F8C-AF03-2E90D1DB441C}" type="presParOf" srcId="{3B0DF720-4B0A-45E8-B78C-D8FAEF2A2469}" destId="{B508DA48-46C4-4904-920F-0D50D5B41E55}" srcOrd="1" destOrd="0" presId="urn:microsoft.com/office/officeart/2008/layout/LinedList"/>
    <dgm:cxn modelId="{A119B50B-A99D-4C03-9721-3FE7BF52394F}" type="presParOf" srcId="{756E5AFF-626B-4445-8726-83F6FF7A4E9E}" destId="{F73172C0-3B4B-492E-B388-747C57BE220C}" srcOrd="4" destOrd="0" presId="urn:microsoft.com/office/officeart/2008/layout/LinedList"/>
    <dgm:cxn modelId="{7E6B3E01-C85F-48F2-B7A0-72946A162727}" type="presParOf" srcId="{756E5AFF-626B-4445-8726-83F6FF7A4E9E}" destId="{4D053402-A9FC-4553-ABCC-FEE5FBAB33DB}" srcOrd="5" destOrd="0" presId="urn:microsoft.com/office/officeart/2008/layout/LinedList"/>
    <dgm:cxn modelId="{A6C43C1E-FABB-46BB-ABC8-558000FA9221}" type="presParOf" srcId="{4D053402-A9FC-4553-ABCC-FEE5FBAB33DB}" destId="{7BD34A36-844E-442F-988C-5D0AF4F5D24F}" srcOrd="0" destOrd="0" presId="urn:microsoft.com/office/officeart/2008/layout/LinedList"/>
    <dgm:cxn modelId="{6573D0C2-458C-4629-9F1F-BB447227004E}" type="presParOf" srcId="{4D053402-A9FC-4553-ABCC-FEE5FBAB33DB}" destId="{0E1D1493-D8E8-4BAE-81AB-963C25C5D6DA}" srcOrd="1" destOrd="0" presId="urn:microsoft.com/office/officeart/2008/layout/LinedList"/>
    <dgm:cxn modelId="{5B14DEEB-2F51-449E-80DB-334B54659B92}" type="presParOf" srcId="{756E5AFF-626B-4445-8726-83F6FF7A4E9E}" destId="{DFAC9565-4D20-457E-95F1-2E2EEF450A24}" srcOrd="6" destOrd="0" presId="urn:microsoft.com/office/officeart/2008/layout/LinedList"/>
    <dgm:cxn modelId="{8EEC78D7-A86D-41D3-9C85-FF45205796F2}" type="presParOf" srcId="{756E5AFF-626B-4445-8726-83F6FF7A4E9E}" destId="{58CEC8FD-1AAF-4BAE-BD6F-A2E229218C8B}" srcOrd="7" destOrd="0" presId="urn:microsoft.com/office/officeart/2008/layout/LinedList"/>
    <dgm:cxn modelId="{B229F137-83A0-454F-ACBA-5AB032A27F60}" type="presParOf" srcId="{58CEC8FD-1AAF-4BAE-BD6F-A2E229218C8B}" destId="{87D31773-29CE-4122-A589-02BD78B575EC}" srcOrd="0" destOrd="0" presId="urn:microsoft.com/office/officeart/2008/layout/LinedList"/>
    <dgm:cxn modelId="{18193C37-F577-44D6-8334-AE6CF1A2E2FE}" type="presParOf" srcId="{58CEC8FD-1AAF-4BAE-BD6F-A2E229218C8B}" destId="{3622B9B5-3490-403F-839F-C91B1807E231}" srcOrd="1" destOrd="0" presId="urn:microsoft.com/office/officeart/2008/layout/LinedList"/>
    <dgm:cxn modelId="{C55E5319-588A-4E15-BF8B-77FBD10A0F19}" type="presParOf" srcId="{756E5AFF-626B-4445-8726-83F6FF7A4E9E}" destId="{56A0CCAD-7D59-4CF7-9DCE-21D723FCF79D}" srcOrd="8" destOrd="0" presId="urn:microsoft.com/office/officeart/2008/layout/LinedList"/>
    <dgm:cxn modelId="{40D5C0B1-028C-43B8-B167-9F837E16C9FD}" type="presParOf" srcId="{756E5AFF-626B-4445-8726-83F6FF7A4E9E}" destId="{1909AB38-D5A8-45E7-99E4-8F00D4AFEF79}" srcOrd="9" destOrd="0" presId="urn:microsoft.com/office/officeart/2008/layout/LinedList"/>
    <dgm:cxn modelId="{854B811D-AE73-488D-AE87-3EB10CE8F281}" type="presParOf" srcId="{1909AB38-D5A8-45E7-99E4-8F00D4AFEF79}" destId="{3F9A0988-8609-4F66-992E-6BE7BB628C15}" srcOrd="0" destOrd="0" presId="urn:microsoft.com/office/officeart/2008/layout/LinedList"/>
    <dgm:cxn modelId="{A62D44EB-189F-4231-838B-7EDF502A37DF}" type="presParOf" srcId="{1909AB38-D5A8-45E7-99E4-8F00D4AFEF79}" destId="{42694CE6-ECF8-40D8-A34A-D2729D58CD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E96432-6EA7-4D54-A080-B4E975EA27D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177E9-0EB5-4171-8E25-F47CF031996A}">
      <dgm:prSet/>
      <dgm:spPr/>
      <dgm:t>
        <a:bodyPr/>
        <a:lstStyle/>
        <a:p>
          <a:r>
            <a:rPr lang="da-DK"/>
            <a:t>Arbejde med forskellige møde- og arbejdsformer</a:t>
          </a:r>
          <a:endParaRPr lang="en-US"/>
        </a:p>
      </dgm:t>
    </dgm:pt>
    <dgm:pt modelId="{319C6D73-5318-43E8-A04E-E0CF90C7ED1E}" type="parTrans" cxnId="{7FDFA230-5F8F-4E35-A27A-12CB191F3202}">
      <dgm:prSet/>
      <dgm:spPr/>
      <dgm:t>
        <a:bodyPr/>
        <a:lstStyle/>
        <a:p>
          <a:endParaRPr lang="en-US"/>
        </a:p>
      </dgm:t>
    </dgm:pt>
    <dgm:pt modelId="{1DEBF884-199C-4C9F-938C-C09B68755E33}" type="sibTrans" cxnId="{7FDFA230-5F8F-4E35-A27A-12CB191F3202}">
      <dgm:prSet/>
      <dgm:spPr/>
      <dgm:t>
        <a:bodyPr/>
        <a:lstStyle/>
        <a:p>
          <a:endParaRPr lang="en-US"/>
        </a:p>
      </dgm:t>
    </dgm:pt>
    <dgm:pt modelId="{B516C736-1410-4EBA-AF0C-D4010D4B93DF}">
      <dgm:prSet/>
      <dgm:spPr/>
      <dgm:t>
        <a:bodyPr/>
        <a:lstStyle/>
        <a:p>
          <a:r>
            <a:rPr lang="da-DK" dirty="0"/>
            <a:t>Udvikle muligheden for at arbejde mellem møderne</a:t>
          </a:r>
          <a:endParaRPr lang="en-US" dirty="0"/>
        </a:p>
      </dgm:t>
    </dgm:pt>
    <dgm:pt modelId="{E8A848C8-D597-49BB-AFA5-A630D36AEC58}" type="parTrans" cxnId="{000600C2-4E24-43B0-80DD-25D056755835}">
      <dgm:prSet/>
      <dgm:spPr/>
      <dgm:t>
        <a:bodyPr/>
        <a:lstStyle/>
        <a:p>
          <a:endParaRPr lang="en-US"/>
        </a:p>
      </dgm:t>
    </dgm:pt>
    <dgm:pt modelId="{75150A13-38EE-407F-AD59-C3A6FE499DBD}" type="sibTrans" cxnId="{000600C2-4E24-43B0-80DD-25D056755835}">
      <dgm:prSet/>
      <dgm:spPr/>
      <dgm:t>
        <a:bodyPr/>
        <a:lstStyle/>
        <a:p>
          <a:endParaRPr lang="en-US"/>
        </a:p>
      </dgm:t>
    </dgm:pt>
    <dgm:pt modelId="{EF6040D9-E5E8-4711-9989-1B508580BB25}">
      <dgm:prSet/>
      <dgm:spPr/>
      <dgm:t>
        <a:bodyPr/>
        <a:lstStyle/>
        <a:p>
          <a:r>
            <a:rPr lang="da-DK"/>
            <a:t>Understøtte bestyrelsens kompetencer ved fx deltagelse i relevante temadage/konferencer</a:t>
          </a:r>
          <a:endParaRPr lang="en-US"/>
        </a:p>
      </dgm:t>
    </dgm:pt>
    <dgm:pt modelId="{FA8101D3-6331-4C3F-92AD-EEDCAB9BF370}" type="parTrans" cxnId="{73CB0E23-F612-48E7-AE4B-9AD783700AAD}">
      <dgm:prSet/>
      <dgm:spPr/>
      <dgm:t>
        <a:bodyPr/>
        <a:lstStyle/>
        <a:p>
          <a:endParaRPr lang="en-US"/>
        </a:p>
      </dgm:t>
    </dgm:pt>
    <dgm:pt modelId="{D6613499-2ADD-4813-A4FA-2ABD530A4EB5}" type="sibTrans" cxnId="{73CB0E23-F612-48E7-AE4B-9AD783700AAD}">
      <dgm:prSet/>
      <dgm:spPr/>
      <dgm:t>
        <a:bodyPr/>
        <a:lstStyle/>
        <a:p>
          <a:endParaRPr lang="en-US"/>
        </a:p>
      </dgm:t>
    </dgm:pt>
    <dgm:pt modelId="{A0D9A824-6FF9-45B6-AA37-FEC1296C925C}">
      <dgm:prSet/>
      <dgm:spPr/>
      <dgm:t>
        <a:bodyPr/>
        <a:lstStyle/>
        <a:p>
          <a:r>
            <a:rPr lang="da-DK" dirty="0"/>
            <a:t>Inddrage perspektiver udefra</a:t>
          </a:r>
          <a:endParaRPr lang="en-US" dirty="0"/>
        </a:p>
      </dgm:t>
    </dgm:pt>
    <dgm:pt modelId="{5FB50F38-8439-498D-8D2C-E3B1406ADC45}" type="parTrans" cxnId="{FAE44D1C-15D3-43B0-AD48-1EC1FA7DCAD3}">
      <dgm:prSet/>
      <dgm:spPr/>
      <dgm:t>
        <a:bodyPr/>
        <a:lstStyle/>
        <a:p>
          <a:endParaRPr lang="en-US"/>
        </a:p>
      </dgm:t>
    </dgm:pt>
    <dgm:pt modelId="{863EF5BE-9840-4A2F-9D8E-23EFAA15800B}" type="sibTrans" cxnId="{FAE44D1C-15D3-43B0-AD48-1EC1FA7DCAD3}">
      <dgm:prSet/>
      <dgm:spPr/>
      <dgm:t>
        <a:bodyPr/>
        <a:lstStyle/>
        <a:p>
          <a:endParaRPr lang="en-US"/>
        </a:p>
      </dgm:t>
    </dgm:pt>
    <dgm:pt modelId="{46472D8B-4ABE-40D5-8B8B-99AB92C999E9}">
      <dgm:prSet/>
      <dgm:spPr/>
      <dgm:t>
        <a:bodyPr/>
        <a:lstStyle/>
        <a:p>
          <a:r>
            <a:rPr lang="en-US" dirty="0" err="1"/>
            <a:t>Formøder</a:t>
          </a:r>
          <a:r>
            <a:rPr lang="en-US" dirty="0"/>
            <a:t> til REP 25</a:t>
          </a:r>
        </a:p>
      </dgm:t>
    </dgm:pt>
    <dgm:pt modelId="{441EC689-1C53-4EDB-B5AE-50261F4FEA7F}" type="parTrans" cxnId="{F6863D94-1B33-4A41-BDE5-AC8010C45CC6}">
      <dgm:prSet/>
      <dgm:spPr/>
      <dgm:t>
        <a:bodyPr/>
        <a:lstStyle/>
        <a:p>
          <a:endParaRPr lang="da-DK"/>
        </a:p>
      </dgm:t>
    </dgm:pt>
    <dgm:pt modelId="{020325E0-6B82-4A52-9C77-3262B033DFEC}" type="sibTrans" cxnId="{F6863D94-1B33-4A41-BDE5-AC8010C45CC6}">
      <dgm:prSet/>
      <dgm:spPr/>
      <dgm:t>
        <a:bodyPr/>
        <a:lstStyle/>
        <a:p>
          <a:endParaRPr lang="da-DK"/>
        </a:p>
      </dgm:t>
    </dgm:pt>
    <dgm:pt modelId="{68642AEB-1922-467F-836D-49499C831780}" type="pres">
      <dgm:prSet presAssocID="{E3E96432-6EA7-4D54-A080-B4E975EA27D9}" presName="vert0" presStyleCnt="0">
        <dgm:presLayoutVars>
          <dgm:dir/>
          <dgm:animOne val="branch"/>
          <dgm:animLvl val="lvl"/>
        </dgm:presLayoutVars>
      </dgm:prSet>
      <dgm:spPr/>
    </dgm:pt>
    <dgm:pt modelId="{9E1B2278-3104-489F-B288-00F00528D8BF}" type="pres">
      <dgm:prSet presAssocID="{7A4177E9-0EB5-4171-8E25-F47CF031996A}" presName="thickLine" presStyleLbl="alignNode1" presStyleIdx="0" presStyleCnt="5"/>
      <dgm:spPr/>
    </dgm:pt>
    <dgm:pt modelId="{F5ED3512-73DD-4493-B4CB-B93F109AA944}" type="pres">
      <dgm:prSet presAssocID="{7A4177E9-0EB5-4171-8E25-F47CF031996A}" presName="horz1" presStyleCnt="0"/>
      <dgm:spPr/>
    </dgm:pt>
    <dgm:pt modelId="{EA4E9255-BF1B-42E4-971F-3957AA21E1C5}" type="pres">
      <dgm:prSet presAssocID="{7A4177E9-0EB5-4171-8E25-F47CF031996A}" presName="tx1" presStyleLbl="revTx" presStyleIdx="0" presStyleCnt="5"/>
      <dgm:spPr/>
    </dgm:pt>
    <dgm:pt modelId="{1856C024-7801-473A-95F2-63207C7113D0}" type="pres">
      <dgm:prSet presAssocID="{7A4177E9-0EB5-4171-8E25-F47CF031996A}" presName="vert1" presStyleCnt="0"/>
      <dgm:spPr/>
    </dgm:pt>
    <dgm:pt modelId="{2424D13A-7CD7-4A36-9A6C-AE5AD1A1D0A0}" type="pres">
      <dgm:prSet presAssocID="{B516C736-1410-4EBA-AF0C-D4010D4B93DF}" presName="thickLine" presStyleLbl="alignNode1" presStyleIdx="1" presStyleCnt="5"/>
      <dgm:spPr/>
    </dgm:pt>
    <dgm:pt modelId="{CA1F86DA-6AB4-4FD6-8D97-9C49BF48199C}" type="pres">
      <dgm:prSet presAssocID="{B516C736-1410-4EBA-AF0C-D4010D4B93DF}" presName="horz1" presStyleCnt="0"/>
      <dgm:spPr/>
    </dgm:pt>
    <dgm:pt modelId="{7F41451C-4A38-438C-BFC7-5414E33961CD}" type="pres">
      <dgm:prSet presAssocID="{B516C736-1410-4EBA-AF0C-D4010D4B93DF}" presName="tx1" presStyleLbl="revTx" presStyleIdx="1" presStyleCnt="5"/>
      <dgm:spPr/>
    </dgm:pt>
    <dgm:pt modelId="{46841A9A-5628-4929-A898-30161FC01F2E}" type="pres">
      <dgm:prSet presAssocID="{B516C736-1410-4EBA-AF0C-D4010D4B93DF}" presName="vert1" presStyleCnt="0"/>
      <dgm:spPr/>
    </dgm:pt>
    <dgm:pt modelId="{73B212AB-A9B5-4FE1-9326-64471C849046}" type="pres">
      <dgm:prSet presAssocID="{EF6040D9-E5E8-4711-9989-1B508580BB25}" presName="thickLine" presStyleLbl="alignNode1" presStyleIdx="2" presStyleCnt="5"/>
      <dgm:spPr/>
    </dgm:pt>
    <dgm:pt modelId="{7AF8C53B-3805-4D11-8A46-78E92B28E13F}" type="pres">
      <dgm:prSet presAssocID="{EF6040D9-E5E8-4711-9989-1B508580BB25}" presName="horz1" presStyleCnt="0"/>
      <dgm:spPr/>
    </dgm:pt>
    <dgm:pt modelId="{D9B41657-6EE5-467A-954A-B2A00B9D8D81}" type="pres">
      <dgm:prSet presAssocID="{EF6040D9-E5E8-4711-9989-1B508580BB25}" presName="tx1" presStyleLbl="revTx" presStyleIdx="2" presStyleCnt="5"/>
      <dgm:spPr/>
    </dgm:pt>
    <dgm:pt modelId="{F5E6231B-84B6-44F0-8C8D-CDEACE9A4244}" type="pres">
      <dgm:prSet presAssocID="{EF6040D9-E5E8-4711-9989-1B508580BB25}" presName="vert1" presStyleCnt="0"/>
      <dgm:spPr/>
    </dgm:pt>
    <dgm:pt modelId="{3DEF3F68-5623-47F7-8971-24AA6557286A}" type="pres">
      <dgm:prSet presAssocID="{A0D9A824-6FF9-45B6-AA37-FEC1296C925C}" presName="thickLine" presStyleLbl="alignNode1" presStyleIdx="3" presStyleCnt="5"/>
      <dgm:spPr/>
    </dgm:pt>
    <dgm:pt modelId="{05DBB865-A705-4A95-88DA-CD26BA34ADAA}" type="pres">
      <dgm:prSet presAssocID="{A0D9A824-6FF9-45B6-AA37-FEC1296C925C}" presName="horz1" presStyleCnt="0"/>
      <dgm:spPr/>
    </dgm:pt>
    <dgm:pt modelId="{C878B47C-ADE7-4E1E-9427-5B5AE164898E}" type="pres">
      <dgm:prSet presAssocID="{A0D9A824-6FF9-45B6-AA37-FEC1296C925C}" presName="tx1" presStyleLbl="revTx" presStyleIdx="3" presStyleCnt="5"/>
      <dgm:spPr/>
    </dgm:pt>
    <dgm:pt modelId="{0C3ADA76-26C2-4290-AA20-9FBA8D923414}" type="pres">
      <dgm:prSet presAssocID="{A0D9A824-6FF9-45B6-AA37-FEC1296C925C}" presName="vert1" presStyleCnt="0"/>
      <dgm:spPr/>
    </dgm:pt>
    <dgm:pt modelId="{3480FDB8-2390-4D63-9569-861A248C5C79}" type="pres">
      <dgm:prSet presAssocID="{46472D8B-4ABE-40D5-8B8B-99AB92C999E9}" presName="thickLine" presStyleLbl="alignNode1" presStyleIdx="4" presStyleCnt="5"/>
      <dgm:spPr/>
    </dgm:pt>
    <dgm:pt modelId="{5F5794E9-4A0C-4B11-A25B-D3083C85E438}" type="pres">
      <dgm:prSet presAssocID="{46472D8B-4ABE-40D5-8B8B-99AB92C999E9}" presName="horz1" presStyleCnt="0"/>
      <dgm:spPr/>
    </dgm:pt>
    <dgm:pt modelId="{41044F36-6992-4825-A4C8-2BD8FA2F56B0}" type="pres">
      <dgm:prSet presAssocID="{46472D8B-4ABE-40D5-8B8B-99AB92C999E9}" presName="tx1" presStyleLbl="revTx" presStyleIdx="4" presStyleCnt="5"/>
      <dgm:spPr/>
    </dgm:pt>
    <dgm:pt modelId="{1EC632C1-0A64-4069-AD12-A1FFC48FB806}" type="pres">
      <dgm:prSet presAssocID="{46472D8B-4ABE-40D5-8B8B-99AB92C999E9}" presName="vert1" presStyleCnt="0"/>
      <dgm:spPr/>
    </dgm:pt>
  </dgm:ptLst>
  <dgm:cxnLst>
    <dgm:cxn modelId="{4C5FBE00-35C9-4E92-8BCE-5EEFC99F6B64}" type="presOf" srcId="{B516C736-1410-4EBA-AF0C-D4010D4B93DF}" destId="{7F41451C-4A38-438C-BFC7-5414E33961CD}" srcOrd="0" destOrd="0" presId="urn:microsoft.com/office/officeart/2008/layout/LinedList"/>
    <dgm:cxn modelId="{FAE44D1C-15D3-43B0-AD48-1EC1FA7DCAD3}" srcId="{E3E96432-6EA7-4D54-A080-B4E975EA27D9}" destId="{A0D9A824-6FF9-45B6-AA37-FEC1296C925C}" srcOrd="3" destOrd="0" parTransId="{5FB50F38-8439-498D-8D2C-E3B1406ADC45}" sibTransId="{863EF5BE-9840-4A2F-9D8E-23EFAA15800B}"/>
    <dgm:cxn modelId="{73CB0E23-F612-48E7-AE4B-9AD783700AAD}" srcId="{E3E96432-6EA7-4D54-A080-B4E975EA27D9}" destId="{EF6040D9-E5E8-4711-9989-1B508580BB25}" srcOrd="2" destOrd="0" parTransId="{FA8101D3-6331-4C3F-92AD-EEDCAB9BF370}" sibTransId="{D6613499-2ADD-4813-A4FA-2ABD530A4EB5}"/>
    <dgm:cxn modelId="{3E488023-B4D0-4DB6-A3AA-C27F833EABEC}" type="presOf" srcId="{E3E96432-6EA7-4D54-A080-B4E975EA27D9}" destId="{68642AEB-1922-467F-836D-49499C831780}" srcOrd="0" destOrd="0" presId="urn:microsoft.com/office/officeart/2008/layout/LinedList"/>
    <dgm:cxn modelId="{7FDFA230-5F8F-4E35-A27A-12CB191F3202}" srcId="{E3E96432-6EA7-4D54-A080-B4E975EA27D9}" destId="{7A4177E9-0EB5-4171-8E25-F47CF031996A}" srcOrd="0" destOrd="0" parTransId="{319C6D73-5318-43E8-A04E-E0CF90C7ED1E}" sibTransId="{1DEBF884-199C-4C9F-938C-C09B68755E33}"/>
    <dgm:cxn modelId="{CD898454-39EB-470E-8F33-1F32767BBFA5}" type="presOf" srcId="{7A4177E9-0EB5-4171-8E25-F47CF031996A}" destId="{EA4E9255-BF1B-42E4-971F-3957AA21E1C5}" srcOrd="0" destOrd="0" presId="urn:microsoft.com/office/officeart/2008/layout/LinedList"/>
    <dgm:cxn modelId="{F6863D94-1B33-4A41-BDE5-AC8010C45CC6}" srcId="{E3E96432-6EA7-4D54-A080-B4E975EA27D9}" destId="{46472D8B-4ABE-40D5-8B8B-99AB92C999E9}" srcOrd="4" destOrd="0" parTransId="{441EC689-1C53-4EDB-B5AE-50261F4FEA7F}" sibTransId="{020325E0-6B82-4A52-9C77-3262B033DFEC}"/>
    <dgm:cxn modelId="{46F3A5A9-2816-4382-A647-5FBC0B3D1E23}" type="presOf" srcId="{A0D9A824-6FF9-45B6-AA37-FEC1296C925C}" destId="{C878B47C-ADE7-4E1E-9427-5B5AE164898E}" srcOrd="0" destOrd="0" presId="urn:microsoft.com/office/officeart/2008/layout/LinedList"/>
    <dgm:cxn modelId="{000600C2-4E24-43B0-80DD-25D056755835}" srcId="{E3E96432-6EA7-4D54-A080-B4E975EA27D9}" destId="{B516C736-1410-4EBA-AF0C-D4010D4B93DF}" srcOrd="1" destOrd="0" parTransId="{E8A848C8-D597-49BB-AFA5-A630D36AEC58}" sibTransId="{75150A13-38EE-407F-AD59-C3A6FE499DBD}"/>
    <dgm:cxn modelId="{472E69F0-95AB-4363-BA62-300CD3F6A661}" type="presOf" srcId="{46472D8B-4ABE-40D5-8B8B-99AB92C999E9}" destId="{41044F36-6992-4825-A4C8-2BD8FA2F56B0}" srcOrd="0" destOrd="0" presId="urn:microsoft.com/office/officeart/2008/layout/LinedList"/>
    <dgm:cxn modelId="{F94A2BF8-9728-4FBD-B997-4E2B298C5E31}" type="presOf" srcId="{EF6040D9-E5E8-4711-9989-1B508580BB25}" destId="{D9B41657-6EE5-467A-954A-B2A00B9D8D81}" srcOrd="0" destOrd="0" presId="urn:microsoft.com/office/officeart/2008/layout/LinedList"/>
    <dgm:cxn modelId="{415CE02F-4AD9-4583-A9E4-5F8102F7945B}" type="presParOf" srcId="{68642AEB-1922-467F-836D-49499C831780}" destId="{9E1B2278-3104-489F-B288-00F00528D8BF}" srcOrd="0" destOrd="0" presId="urn:microsoft.com/office/officeart/2008/layout/LinedList"/>
    <dgm:cxn modelId="{7AE53A1C-3A0C-4905-93F7-73E64750A2A1}" type="presParOf" srcId="{68642AEB-1922-467F-836D-49499C831780}" destId="{F5ED3512-73DD-4493-B4CB-B93F109AA944}" srcOrd="1" destOrd="0" presId="urn:microsoft.com/office/officeart/2008/layout/LinedList"/>
    <dgm:cxn modelId="{EF1F2FA2-095B-40DB-99E7-3D3301430398}" type="presParOf" srcId="{F5ED3512-73DD-4493-B4CB-B93F109AA944}" destId="{EA4E9255-BF1B-42E4-971F-3957AA21E1C5}" srcOrd="0" destOrd="0" presId="urn:microsoft.com/office/officeart/2008/layout/LinedList"/>
    <dgm:cxn modelId="{93CA9C25-429E-4F05-B945-8A3FA98F858A}" type="presParOf" srcId="{F5ED3512-73DD-4493-B4CB-B93F109AA944}" destId="{1856C024-7801-473A-95F2-63207C7113D0}" srcOrd="1" destOrd="0" presId="urn:microsoft.com/office/officeart/2008/layout/LinedList"/>
    <dgm:cxn modelId="{BCF0B195-1B3F-4B0E-AD59-3F86D6B4C305}" type="presParOf" srcId="{68642AEB-1922-467F-836D-49499C831780}" destId="{2424D13A-7CD7-4A36-9A6C-AE5AD1A1D0A0}" srcOrd="2" destOrd="0" presId="urn:microsoft.com/office/officeart/2008/layout/LinedList"/>
    <dgm:cxn modelId="{8AD77927-1016-4C1F-9C81-6E7937EC9950}" type="presParOf" srcId="{68642AEB-1922-467F-836D-49499C831780}" destId="{CA1F86DA-6AB4-4FD6-8D97-9C49BF48199C}" srcOrd="3" destOrd="0" presId="urn:microsoft.com/office/officeart/2008/layout/LinedList"/>
    <dgm:cxn modelId="{987217DC-FAE1-43AD-B127-7129ACB354A0}" type="presParOf" srcId="{CA1F86DA-6AB4-4FD6-8D97-9C49BF48199C}" destId="{7F41451C-4A38-438C-BFC7-5414E33961CD}" srcOrd="0" destOrd="0" presId="urn:microsoft.com/office/officeart/2008/layout/LinedList"/>
    <dgm:cxn modelId="{B339391C-C273-4D97-94D3-80C735A7635C}" type="presParOf" srcId="{CA1F86DA-6AB4-4FD6-8D97-9C49BF48199C}" destId="{46841A9A-5628-4929-A898-30161FC01F2E}" srcOrd="1" destOrd="0" presId="urn:microsoft.com/office/officeart/2008/layout/LinedList"/>
    <dgm:cxn modelId="{9D618997-13D5-4382-BD64-97A68535F26B}" type="presParOf" srcId="{68642AEB-1922-467F-836D-49499C831780}" destId="{73B212AB-A9B5-4FE1-9326-64471C849046}" srcOrd="4" destOrd="0" presId="urn:microsoft.com/office/officeart/2008/layout/LinedList"/>
    <dgm:cxn modelId="{252F4A08-CE41-4AA2-A0DD-03E5DB5B96B1}" type="presParOf" srcId="{68642AEB-1922-467F-836D-49499C831780}" destId="{7AF8C53B-3805-4D11-8A46-78E92B28E13F}" srcOrd="5" destOrd="0" presId="urn:microsoft.com/office/officeart/2008/layout/LinedList"/>
    <dgm:cxn modelId="{D61E907A-A2C8-4A66-B06D-3B07B59603CB}" type="presParOf" srcId="{7AF8C53B-3805-4D11-8A46-78E92B28E13F}" destId="{D9B41657-6EE5-467A-954A-B2A00B9D8D81}" srcOrd="0" destOrd="0" presId="urn:microsoft.com/office/officeart/2008/layout/LinedList"/>
    <dgm:cxn modelId="{E73A118A-059F-47DF-8006-A5632094A8C9}" type="presParOf" srcId="{7AF8C53B-3805-4D11-8A46-78E92B28E13F}" destId="{F5E6231B-84B6-44F0-8C8D-CDEACE9A4244}" srcOrd="1" destOrd="0" presId="urn:microsoft.com/office/officeart/2008/layout/LinedList"/>
    <dgm:cxn modelId="{7EA5E61E-EB32-4440-9589-46E4D6056509}" type="presParOf" srcId="{68642AEB-1922-467F-836D-49499C831780}" destId="{3DEF3F68-5623-47F7-8971-24AA6557286A}" srcOrd="6" destOrd="0" presId="urn:microsoft.com/office/officeart/2008/layout/LinedList"/>
    <dgm:cxn modelId="{7B3D633A-FB4A-49C1-BEF6-7E93A29EFBF1}" type="presParOf" srcId="{68642AEB-1922-467F-836D-49499C831780}" destId="{05DBB865-A705-4A95-88DA-CD26BA34ADAA}" srcOrd="7" destOrd="0" presId="urn:microsoft.com/office/officeart/2008/layout/LinedList"/>
    <dgm:cxn modelId="{E1CF6679-845A-47BE-B44C-C750DBA42AB9}" type="presParOf" srcId="{05DBB865-A705-4A95-88DA-CD26BA34ADAA}" destId="{C878B47C-ADE7-4E1E-9427-5B5AE164898E}" srcOrd="0" destOrd="0" presId="urn:microsoft.com/office/officeart/2008/layout/LinedList"/>
    <dgm:cxn modelId="{B8B4ECB7-5230-4460-AD69-A5E9F6267563}" type="presParOf" srcId="{05DBB865-A705-4A95-88DA-CD26BA34ADAA}" destId="{0C3ADA76-26C2-4290-AA20-9FBA8D923414}" srcOrd="1" destOrd="0" presId="urn:microsoft.com/office/officeart/2008/layout/LinedList"/>
    <dgm:cxn modelId="{AF943845-E78E-48D2-A400-A6A6035451F1}" type="presParOf" srcId="{68642AEB-1922-467F-836D-49499C831780}" destId="{3480FDB8-2390-4D63-9569-861A248C5C79}" srcOrd="8" destOrd="0" presId="urn:microsoft.com/office/officeart/2008/layout/LinedList"/>
    <dgm:cxn modelId="{B134DE07-D9AB-48DA-A986-E829989CF5FD}" type="presParOf" srcId="{68642AEB-1922-467F-836D-49499C831780}" destId="{5F5794E9-4A0C-4B11-A25B-D3083C85E438}" srcOrd="9" destOrd="0" presId="urn:microsoft.com/office/officeart/2008/layout/LinedList"/>
    <dgm:cxn modelId="{CC2280B3-4001-4FF9-B8CD-4270F46393DB}" type="presParOf" srcId="{5F5794E9-4A0C-4B11-A25B-D3083C85E438}" destId="{41044F36-6992-4825-A4C8-2BD8FA2F56B0}" srcOrd="0" destOrd="0" presId="urn:microsoft.com/office/officeart/2008/layout/LinedList"/>
    <dgm:cxn modelId="{65933CE3-9FD1-4279-B5B6-73095B6BD204}" type="presParOf" srcId="{5F5794E9-4A0C-4B11-A25B-D3083C85E438}" destId="{1EC632C1-0A64-4069-AD12-A1FFC48FB8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42453-0C6C-4071-A502-0A8F4BAB021A}">
      <dsp:nvSpPr>
        <dsp:cNvPr id="0" name=""/>
        <dsp:cNvSpPr/>
      </dsp:nvSpPr>
      <dsp:spPr>
        <a:xfrm>
          <a:off x="9084221" y="1857255"/>
          <a:ext cx="2605695" cy="1391897"/>
        </a:xfrm>
        <a:custGeom>
          <a:avLst/>
          <a:gdLst/>
          <a:ahLst/>
          <a:cxnLst/>
          <a:rect l="0" t="0" r="0" b="0"/>
          <a:pathLst>
            <a:path>
              <a:moveTo>
                <a:pt x="2605695" y="0"/>
              </a:moveTo>
              <a:lnTo>
                <a:pt x="2605695" y="1391897"/>
              </a:lnTo>
              <a:lnTo>
                <a:pt x="0" y="1391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11BEF-5B0C-49B7-A9AB-139EB7B8D65D}">
      <dsp:nvSpPr>
        <dsp:cNvPr id="0" name=""/>
        <dsp:cNvSpPr/>
      </dsp:nvSpPr>
      <dsp:spPr>
        <a:xfrm>
          <a:off x="11689917" y="1857255"/>
          <a:ext cx="5497788" cy="942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50"/>
              </a:lnTo>
              <a:lnTo>
                <a:pt x="5497788" y="553250"/>
              </a:lnTo>
              <a:lnTo>
                <a:pt x="5497788" y="942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2C4A2-DBF0-4C5F-BD97-4E5076305BFC}">
      <dsp:nvSpPr>
        <dsp:cNvPr id="0" name=""/>
        <dsp:cNvSpPr/>
      </dsp:nvSpPr>
      <dsp:spPr>
        <a:xfrm>
          <a:off x="12264011" y="7123834"/>
          <a:ext cx="186221" cy="1448865"/>
        </a:xfrm>
        <a:custGeom>
          <a:avLst/>
          <a:gdLst/>
          <a:ahLst/>
          <a:cxnLst/>
          <a:rect l="0" t="0" r="0" b="0"/>
          <a:pathLst>
            <a:path>
              <a:moveTo>
                <a:pt x="186221" y="0"/>
              </a:moveTo>
              <a:lnTo>
                <a:pt x="0" y="1448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E297E-86D4-4069-AA2F-CB56C30F178F}">
      <dsp:nvSpPr>
        <dsp:cNvPr id="0" name=""/>
        <dsp:cNvSpPr/>
      </dsp:nvSpPr>
      <dsp:spPr>
        <a:xfrm>
          <a:off x="11689917" y="1857255"/>
          <a:ext cx="2243859" cy="3412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719"/>
              </a:lnTo>
              <a:lnTo>
                <a:pt x="2243859" y="3022719"/>
              </a:lnTo>
              <a:lnTo>
                <a:pt x="2243859" y="3412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D981D-E98E-415C-900A-1A2A27BC21BA}">
      <dsp:nvSpPr>
        <dsp:cNvPr id="0" name=""/>
        <dsp:cNvSpPr/>
      </dsp:nvSpPr>
      <dsp:spPr>
        <a:xfrm>
          <a:off x="7659723" y="7123834"/>
          <a:ext cx="302791" cy="1448865"/>
        </a:xfrm>
        <a:custGeom>
          <a:avLst/>
          <a:gdLst/>
          <a:ahLst/>
          <a:cxnLst/>
          <a:rect l="0" t="0" r="0" b="0"/>
          <a:pathLst>
            <a:path>
              <a:moveTo>
                <a:pt x="302791" y="0"/>
              </a:moveTo>
              <a:lnTo>
                <a:pt x="0" y="1448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65EC3-FE68-4FC5-823B-61ADB7D0B61F}">
      <dsp:nvSpPr>
        <dsp:cNvPr id="0" name=""/>
        <dsp:cNvSpPr/>
      </dsp:nvSpPr>
      <dsp:spPr>
        <a:xfrm>
          <a:off x="9446057" y="1857255"/>
          <a:ext cx="2243859" cy="3412149"/>
        </a:xfrm>
        <a:custGeom>
          <a:avLst/>
          <a:gdLst/>
          <a:ahLst/>
          <a:cxnLst/>
          <a:rect l="0" t="0" r="0" b="0"/>
          <a:pathLst>
            <a:path>
              <a:moveTo>
                <a:pt x="2243859" y="0"/>
              </a:moveTo>
              <a:lnTo>
                <a:pt x="2243859" y="3022719"/>
              </a:lnTo>
              <a:lnTo>
                <a:pt x="0" y="3022719"/>
              </a:lnTo>
              <a:lnTo>
                <a:pt x="0" y="3412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FB252-B5E6-4A30-9109-854451C5FB9D}">
      <dsp:nvSpPr>
        <dsp:cNvPr id="0" name=""/>
        <dsp:cNvSpPr/>
      </dsp:nvSpPr>
      <dsp:spPr>
        <a:xfrm>
          <a:off x="4958339" y="7123834"/>
          <a:ext cx="1621846" cy="14488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21846" y="14488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E6F8D-3464-4F9D-B516-8F9F4F7DA6D5}">
      <dsp:nvSpPr>
        <dsp:cNvPr id="0" name=""/>
        <dsp:cNvSpPr/>
      </dsp:nvSpPr>
      <dsp:spPr>
        <a:xfrm>
          <a:off x="4958339" y="1857255"/>
          <a:ext cx="6731577" cy="3412149"/>
        </a:xfrm>
        <a:custGeom>
          <a:avLst/>
          <a:gdLst/>
          <a:ahLst/>
          <a:cxnLst/>
          <a:rect l="0" t="0" r="0" b="0"/>
          <a:pathLst>
            <a:path>
              <a:moveTo>
                <a:pt x="6731577" y="0"/>
              </a:moveTo>
              <a:lnTo>
                <a:pt x="6731577" y="3022719"/>
              </a:lnTo>
              <a:lnTo>
                <a:pt x="0" y="3022719"/>
              </a:lnTo>
              <a:lnTo>
                <a:pt x="0" y="34121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9C16EB-41A1-41C3-91D4-ED4035EEBCB4}">
      <dsp:nvSpPr>
        <dsp:cNvPr id="0" name=""/>
        <dsp:cNvSpPr/>
      </dsp:nvSpPr>
      <dsp:spPr>
        <a:xfrm>
          <a:off x="6375309" y="2826"/>
          <a:ext cx="10629215" cy="185442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Repræsentantskab </a:t>
          </a:r>
        </a:p>
      </dsp:txBody>
      <dsp:txXfrm>
        <a:off x="6375309" y="2826"/>
        <a:ext cx="10629215" cy="1854428"/>
      </dsp:txXfrm>
    </dsp:sp>
    <dsp:sp modelId="{A5397491-465A-433B-A906-007823729978}">
      <dsp:nvSpPr>
        <dsp:cNvPr id="0" name=""/>
        <dsp:cNvSpPr/>
      </dsp:nvSpPr>
      <dsp:spPr>
        <a:xfrm>
          <a:off x="3103910" y="5269405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Regionsformand</a:t>
          </a:r>
        </a:p>
      </dsp:txBody>
      <dsp:txXfrm>
        <a:off x="3103910" y="5269405"/>
        <a:ext cx="3708857" cy="1854428"/>
      </dsp:txXfrm>
    </dsp:sp>
    <dsp:sp modelId="{AA6BE4A8-E8D1-4325-BFAD-9FD1583C04BE}">
      <dsp:nvSpPr>
        <dsp:cNvPr id="0" name=""/>
        <dsp:cNvSpPr/>
      </dsp:nvSpPr>
      <dsp:spPr>
        <a:xfrm>
          <a:off x="2871328" y="7645484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Regionsbestyrelse</a:t>
          </a:r>
        </a:p>
      </dsp:txBody>
      <dsp:txXfrm>
        <a:off x="2871328" y="7645484"/>
        <a:ext cx="3708857" cy="1854428"/>
      </dsp:txXfrm>
    </dsp:sp>
    <dsp:sp modelId="{F4C9B491-32E9-4ADD-B01C-7A259959B8E7}">
      <dsp:nvSpPr>
        <dsp:cNvPr id="0" name=""/>
        <dsp:cNvSpPr/>
      </dsp:nvSpPr>
      <dsp:spPr>
        <a:xfrm>
          <a:off x="7591629" y="5269405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Regionsformand</a:t>
          </a:r>
        </a:p>
      </dsp:txBody>
      <dsp:txXfrm>
        <a:off x="7591629" y="5269405"/>
        <a:ext cx="3708857" cy="1854428"/>
      </dsp:txXfrm>
    </dsp:sp>
    <dsp:sp modelId="{1A5EFB73-8FA2-49D2-9F39-7F3E44931362}">
      <dsp:nvSpPr>
        <dsp:cNvPr id="0" name=""/>
        <dsp:cNvSpPr/>
      </dsp:nvSpPr>
      <dsp:spPr>
        <a:xfrm>
          <a:off x="7659723" y="7645484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Regionsbestyrelse</a:t>
          </a:r>
        </a:p>
      </dsp:txBody>
      <dsp:txXfrm>
        <a:off x="7659723" y="7645484"/>
        <a:ext cx="3708857" cy="1854428"/>
      </dsp:txXfrm>
    </dsp:sp>
    <dsp:sp modelId="{DE2E8454-9154-4C7B-AC34-BE66B5A59888}">
      <dsp:nvSpPr>
        <dsp:cNvPr id="0" name=""/>
        <dsp:cNvSpPr/>
      </dsp:nvSpPr>
      <dsp:spPr>
        <a:xfrm>
          <a:off x="12079347" y="5269405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Regionsformand </a:t>
          </a:r>
        </a:p>
      </dsp:txBody>
      <dsp:txXfrm>
        <a:off x="12079347" y="5269405"/>
        <a:ext cx="3708857" cy="1854428"/>
      </dsp:txXfrm>
    </dsp:sp>
    <dsp:sp modelId="{67107D25-4D9E-47BD-8AAE-7454CB8F5C85}">
      <dsp:nvSpPr>
        <dsp:cNvPr id="0" name=""/>
        <dsp:cNvSpPr/>
      </dsp:nvSpPr>
      <dsp:spPr>
        <a:xfrm>
          <a:off x="12264011" y="7645484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Regionsbestyrelse</a:t>
          </a:r>
        </a:p>
      </dsp:txBody>
      <dsp:txXfrm>
        <a:off x="12264011" y="7645484"/>
        <a:ext cx="3708857" cy="1854428"/>
      </dsp:txXfrm>
    </dsp:sp>
    <dsp:sp modelId="{C85F15F1-8FDC-40EE-AEB9-27F5DA3AD87B}">
      <dsp:nvSpPr>
        <dsp:cNvPr id="0" name=""/>
        <dsp:cNvSpPr/>
      </dsp:nvSpPr>
      <dsp:spPr>
        <a:xfrm>
          <a:off x="15333276" y="2799936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Hovedbestyrelse</a:t>
          </a:r>
        </a:p>
      </dsp:txBody>
      <dsp:txXfrm>
        <a:off x="15333276" y="2799936"/>
        <a:ext cx="3708857" cy="1854428"/>
      </dsp:txXfrm>
    </dsp:sp>
    <dsp:sp modelId="{F154D9D6-ABC2-4749-9906-950C7F54C67E}">
      <dsp:nvSpPr>
        <dsp:cNvPr id="0" name=""/>
        <dsp:cNvSpPr/>
      </dsp:nvSpPr>
      <dsp:spPr>
        <a:xfrm>
          <a:off x="5375363" y="2321938"/>
          <a:ext cx="3708857" cy="1854428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900" kern="1200" dirty="0"/>
            <a:t>Formandskab</a:t>
          </a:r>
        </a:p>
      </dsp:txBody>
      <dsp:txXfrm>
        <a:off x="5375363" y="2321938"/>
        <a:ext cx="3708857" cy="185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A6895-8656-4BB1-812F-0528810B53DA}">
      <dsp:nvSpPr>
        <dsp:cNvPr id="0" name=""/>
        <dsp:cNvSpPr/>
      </dsp:nvSpPr>
      <dsp:spPr>
        <a:xfrm>
          <a:off x="0" y="1191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F8C91-8CE2-4C0F-B952-218F357A5EE1}">
      <dsp:nvSpPr>
        <dsp:cNvPr id="0" name=""/>
        <dsp:cNvSpPr/>
      </dsp:nvSpPr>
      <dsp:spPr>
        <a:xfrm>
          <a:off x="0" y="1191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Anne-Mette Thomsen</a:t>
          </a:r>
        </a:p>
      </dsp:txBody>
      <dsp:txXfrm>
        <a:off x="0" y="1191"/>
        <a:ext cx="21136708" cy="975756"/>
      </dsp:txXfrm>
    </dsp:sp>
    <dsp:sp modelId="{17DC53E6-2FDA-4286-959A-DC5B3AA4198B}">
      <dsp:nvSpPr>
        <dsp:cNvPr id="0" name=""/>
        <dsp:cNvSpPr/>
      </dsp:nvSpPr>
      <dsp:spPr>
        <a:xfrm>
          <a:off x="0" y="976948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5BB61-0050-4EA5-9548-FF4016ADFBEB}">
      <dsp:nvSpPr>
        <dsp:cNvPr id="0" name=""/>
        <dsp:cNvSpPr/>
      </dsp:nvSpPr>
      <dsp:spPr>
        <a:xfrm>
          <a:off x="0" y="976948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Heidi Hoffmann Bested</a:t>
          </a:r>
        </a:p>
      </dsp:txBody>
      <dsp:txXfrm>
        <a:off x="0" y="976948"/>
        <a:ext cx="21136708" cy="975756"/>
      </dsp:txXfrm>
    </dsp:sp>
    <dsp:sp modelId="{564EF963-103B-4196-B2B1-3ABB9DEC93E4}">
      <dsp:nvSpPr>
        <dsp:cNvPr id="0" name=""/>
        <dsp:cNvSpPr/>
      </dsp:nvSpPr>
      <dsp:spPr>
        <a:xfrm>
          <a:off x="0" y="1952704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E42F0-FE3B-4021-92EE-F9126AC23465}">
      <dsp:nvSpPr>
        <dsp:cNvPr id="0" name=""/>
        <dsp:cNvSpPr/>
      </dsp:nvSpPr>
      <dsp:spPr>
        <a:xfrm>
          <a:off x="0" y="1952704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Mette Damsgaard Christiansen</a:t>
          </a:r>
        </a:p>
      </dsp:txBody>
      <dsp:txXfrm>
        <a:off x="0" y="1952704"/>
        <a:ext cx="21136708" cy="975756"/>
      </dsp:txXfrm>
    </dsp:sp>
    <dsp:sp modelId="{177FDC4A-DEA9-4837-BB08-E5D2D0D3015A}">
      <dsp:nvSpPr>
        <dsp:cNvPr id="0" name=""/>
        <dsp:cNvSpPr/>
      </dsp:nvSpPr>
      <dsp:spPr>
        <a:xfrm>
          <a:off x="0" y="2928461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E0DE2-4B68-4C76-B5EA-4807950400DA}">
      <dsp:nvSpPr>
        <dsp:cNvPr id="0" name=""/>
        <dsp:cNvSpPr/>
      </dsp:nvSpPr>
      <dsp:spPr>
        <a:xfrm>
          <a:off x="0" y="2928461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Kathrine Svenningsen</a:t>
          </a:r>
        </a:p>
      </dsp:txBody>
      <dsp:txXfrm>
        <a:off x="0" y="2928461"/>
        <a:ext cx="21136708" cy="975756"/>
      </dsp:txXfrm>
    </dsp:sp>
    <dsp:sp modelId="{9F227D32-E1DE-446D-BEC3-877D1DA43409}">
      <dsp:nvSpPr>
        <dsp:cNvPr id="0" name=""/>
        <dsp:cNvSpPr/>
      </dsp:nvSpPr>
      <dsp:spPr>
        <a:xfrm>
          <a:off x="0" y="3904218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C8D66-9603-4B12-9F90-63BDF2CBCE80}">
      <dsp:nvSpPr>
        <dsp:cNvPr id="0" name=""/>
        <dsp:cNvSpPr/>
      </dsp:nvSpPr>
      <dsp:spPr>
        <a:xfrm>
          <a:off x="0" y="3904218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Monica Ekström</a:t>
          </a:r>
        </a:p>
      </dsp:txBody>
      <dsp:txXfrm>
        <a:off x="0" y="3904218"/>
        <a:ext cx="21136708" cy="975756"/>
      </dsp:txXfrm>
    </dsp:sp>
    <dsp:sp modelId="{D8C41985-CD1D-4AAD-B4DE-2F613D9A2199}">
      <dsp:nvSpPr>
        <dsp:cNvPr id="0" name=""/>
        <dsp:cNvSpPr/>
      </dsp:nvSpPr>
      <dsp:spPr>
        <a:xfrm>
          <a:off x="0" y="4879975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BA56-619D-4A3B-9A1F-D8E4AB523959}">
      <dsp:nvSpPr>
        <dsp:cNvPr id="0" name=""/>
        <dsp:cNvSpPr/>
      </dsp:nvSpPr>
      <dsp:spPr>
        <a:xfrm>
          <a:off x="0" y="4879975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Lone Lassen</a:t>
          </a:r>
        </a:p>
      </dsp:txBody>
      <dsp:txXfrm>
        <a:off x="0" y="4879975"/>
        <a:ext cx="21136708" cy="975756"/>
      </dsp:txXfrm>
    </dsp:sp>
    <dsp:sp modelId="{FE53C5D1-64C6-4657-BB62-5FFAC77707FB}">
      <dsp:nvSpPr>
        <dsp:cNvPr id="0" name=""/>
        <dsp:cNvSpPr/>
      </dsp:nvSpPr>
      <dsp:spPr>
        <a:xfrm>
          <a:off x="0" y="5855731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F571E-063F-4F47-B698-8ECE33360582}">
      <dsp:nvSpPr>
        <dsp:cNvPr id="0" name=""/>
        <dsp:cNvSpPr/>
      </dsp:nvSpPr>
      <dsp:spPr>
        <a:xfrm>
          <a:off x="0" y="5855731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Jannie Linde Houmøller</a:t>
          </a:r>
        </a:p>
      </dsp:txBody>
      <dsp:txXfrm>
        <a:off x="0" y="5855731"/>
        <a:ext cx="21136708" cy="975756"/>
      </dsp:txXfrm>
    </dsp:sp>
    <dsp:sp modelId="{F21F9DE3-3BE4-48B9-82E8-05C7ECE7BD02}">
      <dsp:nvSpPr>
        <dsp:cNvPr id="0" name=""/>
        <dsp:cNvSpPr/>
      </dsp:nvSpPr>
      <dsp:spPr>
        <a:xfrm>
          <a:off x="0" y="6831488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4E678-FD1B-4B65-8718-9C70AEF41E8A}">
      <dsp:nvSpPr>
        <dsp:cNvPr id="0" name=""/>
        <dsp:cNvSpPr/>
      </dsp:nvSpPr>
      <dsp:spPr>
        <a:xfrm>
          <a:off x="0" y="6831488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Helle Bak Christensen</a:t>
          </a:r>
        </a:p>
      </dsp:txBody>
      <dsp:txXfrm>
        <a:off x="0" y="6831488"/>
        <a:ext cx="21136708" cy="975756"/>
      </dsp:txXfrm>
    </dsp:sp>
    <dsp:sp modelId="{B0897B96-2993-4F02-A878-1C47DE9C87E6}">
      <dsp:nvSpPr>
        <dsp:cNvPr id="0" name=""/>
        <dsp:cNvSpPr/>
      </dsp:nvSpPr>
      <dsp:spPr>
        <a:xfrm>
          <a:off x="0" y="7807245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09DAE-9725-448A-BA61-49A9CA025550}">
      <dsp:nvSpPr>
        <dsp:cNvPr id="0" name=""/>
        <dsp:cNvSpPr/>
      </dsp:nvSpPr>
      <dsp:spPr>
        <a:xfrm>
          <a:off x="0" y="7807245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Stine Lindsten</a:t>
          </a:r>
        </a:p>
      </dsp:txBody>
      <dsp:txXfrm>
        <a:off x="0" y="7807245"/>
        <a:ext cx="21136708" cy="975756"/>
      </dsp:txXfrm>
    </dsp:sp>
    <dsp:sp modelId="{E7907FCF-5306-4BF9-8DFB-6F2063DF59CF}">
      <dsp:nvSpPr>
        <dsp:cNvPr id="0" name=""/>
        <dsp:cNvSpPr/>
      </dsp:nvSpPr>
      <dsp:spPr>
        <a:xfrm>
          <a:off x="0" y="8783001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49623-7CCD-49AF-A779-FDDAE9413EBB}">
      <dsp:nvSpPr>
        <dsp:cNvPr id="0" name=""/>
        <dsp:cNvSpPr/>
      </dsp:nvSpPr>
      <dsp:spPr>
        <a:xfrm>
          <a:off x="0" y="8783001"/>
          <a:ext cx="21136708" cy="975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Tanja Dalgaard</a:t>
          </a:r>
        </a:p>
      </dsp:txBody>
      <dsp:txXfrm>
        <a:off x="0" y="8783001"/>
        <a:ext cx="21136708" cy="975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239D3-C4CE-4FEA-86DF-37C781B33759}">
      <dsp:nvSpPr>
        <dsp:cNvPr id="0" name=""/>
        <dsp:cNvSpPr/>
      </dsp:nvSpPr>
      <dsp:spPr>
        <a:xfrm>
          <a:off x="0" y="0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E080C-8EF7-4FB9-9F8A-C3F899F2CCF1}">
      <dsp:nvSpPr>
        <dsp:cNvPr id="0" name=""/>
        <dsp:cNvSpPr/>
      </dsp:nvSpPr>
      <dsp:spPr>
        <a:xfrm>
          <a:off x="0" y="0"/>
          <a:ext cx="21136708" cy="243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/>
            <a:t>En stærk profession</a:t>
          </a:r>
          <a:endParaRPr lang="en-US" sz="6500" kern="1200"/>
        </a:p>
      </dsp:txBody>
      <dsp:txXfrm>
        <a:off x="0" y="0"/>
        <a:ext cx="21136708" cy="2439987"/>
      </dsp:txXfrm>
    </dsp:sp>
    <dsp:sp modelId="{4024F18E-5082-4CD2-A97A-0E5571CFAE50}">
      <dsp:nvSpPr>
        <dsp:cNvPr id="0" name=""/>
        <dsp:cNvSpPr/>
      </dsp:nvSpPr>
      <dsp:spPr>
        <a:xfrm>
          <a:off x="0" y="2439987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CA87C-C295-49EE-B02C-93ED494FAF72}">
      <dsp:nvSpPr>
        <dsp:cNvPr id="0" name=""/>
        <dsp:cNvSpPr/>
      </dsp:nvSpPr>
      <dsp:spPr>
        <a:xfrm>
          <a:off x="0" y="2439987"/>
          <a:ext cx="21136708" cy="243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/>
            <a:t>Et fag på holdbare vilkår</a:t>
          </a:r>
          <a:endParaRPr lang="en-US" sz="6500" kern="1200"/>
        </a:p>
      </dsp:txBody>
      <dsp:txXfrm>
        <a:off x="0" y="2439987"/>
        <a:ext cx="21136708" cy="2439987"/>
      </dsp:txXfrm>
    </dsp:sp>
    <dsp:sp modelId="{FF6286BD-92B8-41BE-841B-04CCB3F40243}">
      <dsp:nvSpPr>
        <dsp:cNvPr id="0" name=""/>
        <dsp:cNvSpPr/>
      </dsp:nvSpPr>
      <dsp:spPr>
        <a:xfrm>
          <a:off x="0" y="4879975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32BC2-C743-4851-854E-7DAD04E40C76}">
      <dsp:nvSpPr>
        <dsp:cNvPr id="0" name=""/>
        <dsp:cNvSpPr/>
      </dsp:nvSpPr>
      <dsp:spPr>
        <a:xfrm>
          <a:off x="0" y="4879975"/>
          <a:ext cx="21136708" cy="243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/>
            <a:t>Vi tager ansvar og bidrager</a:t>
          </a:r>
          <a:endParaRPr lang="en-US" sz="6500" kern="1200"/>
        </a:p>
      </dsp:txBody>
      <dsp:txXfrm>
        <a:off x="0" y="4879975"/>
        <a:ext cx="21136708" cy="2439987"/>
      </dsp:txXfrm>
    </dsp:sp>
    <dsp:sp modelId="{F60FBE42-C034-4F03-9277-6CB83A249DF0}">
      <dsp:nvSpPr>
        <dsp:cNvPr id="0" name=""/>
        <dsp:cNvSpPr/>
      </dsp:nvSpPr>
      <dsp:spPr>
        <a:xfrm>
          <a:off x="0" y="7319962"/>
          <a:ext cx="2113670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ADAE-21CD-4B28-A98A-9AE5FF9D59D2}">
      <dsp:nvSpPr>
        <dsp:cNvPr id="0" name=""/>
        <dsp:cNvSpPr/>
      </dsp:nvSpPr>
      <dsp:spPr>
        <a:xfrm>
          <a:off x="0" y="7319962"/>
          <a:ext cx="21136708" cy="243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6500" kern="1200"/>
            <a:t>Bestyrelsesarbejdet i ETF</a:t>
          </a:r>
          <a:endParaRPr lang="en-US" sz="6500" kern="1200"/>
        </a:p>
      </dsp:txBody>
      <dsp:txXfrm>
        <a:off x="0" y="7319962"/>
        <a:ext cx="21136708" cy="24399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DC483-1B21-4C98-9932-7692AA1ADBA7}">
      <dsp:nvSpPr>
        <dsp:cNvPr id="0" name=""/>
        <dsp:cNvSpPr/>
      </dsp:nvSpPr>
      <dsp:spPr>
        <a:xfrm>
          <a:off x="0" y="1178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2E0B03-95ED-45FE-BF69-9E37902D1F86}">
      <dsp:nvSpPr>
        <dsp:cNvPr id="0" name=""/>
        <dsp:cNvSpPr/>
      </dsp:nvSpPr>
      <dsp:spPr>
        <a:xfrm>
          <a:off x="0" y="1178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/>
            <a:t>Arrangementer om ergoterapeutiske teorier og begrebsmodeller</a:t>
          </a:r>
          <a:endParaRPr lang="en-US" sz="5000" kern="1200"/>
        </a:p>
      </dsp:txBody>
      <dsp:txXfrm>
        <a:off x="0" y="1178"/>
        <a:ext cx="10439400" cy="1930416"/>
      </dsp:txXfrm>
    </dsp:sp>
    <dsp:sp modelId="{AFC32421-C3E2-42F6-992C-AC905408E1B6}">
      <dsp:nvSpPr>
        <dsp:cNvPr id="0" name=""/>
        <dsp:cNvSpPr/>
      </dsp:nvSpPr>
      <dsp:spPr>
        <a:xfrm>
          <a:off x="0" y="1931595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BAE17F-B84B-4074-AF8D-6C40E6A7039B}">
      <dsp:nvSpPr>
        <dsp:cNvPr id="0" name=""/>
        <dsp:cNvSpPr/>
      </dsp:nvSpPr>
      <dsp:spPr>
        <a:xfrm>
          <a:off x="0" y="1931595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Arrangementer hvor vi kan inspirere hinanden og danne netværk</a:t>
          </a:r>
          <a:endParaRPr lang="en-US" sz="5000" kern="1200" dirty="0"/>
        </a:p>
      </dsp:txBody>
      <dsp:txXfrm>
        <a:off x="0" y="1931595"/>
        <a:ext cx="10439400" cy="1930416"/>
      </dsp:txXfrm>
    </dsp:sp>
    <dsp:sp modelId="{DF25A90F-0B04-4042-878C-278836CD6037}">
      <dsp:nvSpPr>
        <dsp:cNvPr id="0" name=""/>
        <dsp:cNvSpPr/>
      </dsp:nvSpPr>
      <dsp:spPr>
        <a:xfrm>
          <a:off x="0" y="3862012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7A9EDC-6460-48AC-B210-3AEFEEA2CB3B}">
      <dsp:nvSpPr>
        <dsp:cNvPr id="0" name=""/>
        <dsp:cNvSpPr/>
      </dsp:nvSpPr>
      <dsp:spPr>
        <a:xfrm>
          <a:off x="0" y="3862012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/>
            <a:t>Støtte medlemsarrangementer </a:t>
          </a:r>
          <a:endParaRPr lang="en-US" sz="5000" kern="1200"/>
        </a:p>
      </dsp:txBody>
      <dsp:txXfrm>
        <a:off x="0" y="3862012"/>
        <a:ext cx="10439400" cy="1930416"/>
      </dsp:txXfrm>
    </dsp:sp>
    <dsp:sp modelId="{CC69C774-B190-426C-89C9-ED08A23DD11F}">
      <dsp:nvSpPr>
        <dsp:cNvPr id="0" name=""/>
        <dsp:cNvSpPr/>
      </dsp:nvSpPr>
      <dsp:spPr>
        <a:xfrm>
          <a:off x="0" y="5792429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2CD2239-EAB8-4008-9E41-879789C095E7}">
      <dsp:nvSpPr>
        <dsp:cNvPr id="0" name=""/>
        <dsp:cNvSpPr/>
      </dsp:nvSpPr>
      <dsp:spPr>
        <a:xfrm>
          <a:off x="0" y="5792429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000" kern="1200" dirty="0"/>
            <a:t>Fastholde og udvikle kommunikationen med medlemmerne</a:t>
          </a:r>
        </a:p>
      </dsp:txBody>
      <dsp:txXfrm>
        <a:off x="0" y="5792429"/>
        <a:ext cx="10439400" cy="1930416"/>
      </dsp:txXfrm>
    </dsp:sp>
    <dsp:sp modelId="{2A0192F3-AA9B-42BF-81FE-ED69F18ED23C}">
      <dsp:nvSpPr>
        <dsp:cNvPr id="0" name=""/>
        <dsp:cNvSpPr/>
      </dsp:nvSpPr>
      <dsp:spPr>
        <a:xfrm>
          <a:off x="0" y="7722846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B67F71-4A30-4258-A268-F3E47366CD6B}">
      <dsp:nvSpPr>
        <dsp:cNvPr id="0" name=""/>
        <dsp:cNvSpPr/>
      </dsp:nvSpPr>
      <dsp:spPr>
        <a:xfrm>
          <a:off x="0" y="7722846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 err="1"/>
            <a:t>Fastholde</a:t>
          </a:r>
          <a:r>
            <a:rPr lang="en-US" sz="5000" kern="1200" dirty="0"/>
            <a:t> og </a:t>
          </a:r>
          <a:r>
            <a:rPr lang="en-US" sz="5000" kern="1200" dirty="0" err="1"/>
            <a:t>rekruttere</a:t>
          </a:r>
          <a:r>
            <a:rPr lang="en-US" sz="5000" kern="1200" dirty="0"/>
            <a:t> </a:t>
          </a:r>
          <a:r>
            <a:rPr lang="en-US" sz="5000" kern="1200" dirty="0" err="1"/>
            <a:t>medlemmer</a:t>
          </a:r>
          <a:endParaRPr lang="da-DK" sz="5000" kern="1200" dirty="0"/>
        </a:p>
      </dsp:txBody>
      <dsp:txXfrm>
        <a:off x="0" y="7722846"/>
        <a:ext cx="10439400" cy="1930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18B6F-577E-40B9-95CB-30F50C2B238B}">
      <dsp:nvSpPr>
        <dsp:cNvPr id="0" name=""/>
        <dsp:cNvSpPr/>
      </dsp:nvSpPr>
      <dsp:spPr>
        <a:xfrm>
          <a:off x="0" y="1178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B4EC99-CDA1-4381-9E2B-C7BB036CE95C}">
      <dsp:nvSpPr>
        <dsp:cNvPr id="0" name=""/>
        <dsp:cNvSpPr/>
      </dsp:nvSpPr>
      <dsp:spPr>
        <a:xfrm>
          <a:off x="0" y="1178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600" kern="1200"/>
            <a:t>Understøtte muligheder for at påvirke lokalt</a:t>
          </a:r>
          <a:endParaRPr lang="en-US" sz="4600" kern="1200"/>
        </a:p>
      </dsp:txBody>
      <dsp:txXfrm>
        <a:off x="0" y="1178"/>
        <a:ext cx="10439400" cy="1930416"/>
      </dsp:txXfrm>
    </dsp:sp>
    <dsp:sp modelId="{D6747B0C-5166-4799-A23F-8736274E47E0}">
      <dsp:nvSpPr>
        <dsp:cNvPr id="0" name=""/>
        <dsp:cNvSpPr/>
      </dsp:nvSpPr>
      <dsp:spPr>
        <a:xfrm>
          <a:off x="0" y="1931595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3025E6-CBF1-4FBA-9234-BBB2F0C79931}">
      <dsp:nvSpPr>
        <dsp:cNvPr id="0" name=""/>
        <dsp:cNvSpPr/>
      </dsp:nvSpPr>
      <dsp:spPr>
        <a:xfrm>
          <a:off x="0" y="1931595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600" kern="1200"/>
            <a:t>Tæt kontakt/dialog med TR</a:t>
          </a:r>
          <a:endParaRPr lang="en-US" sz="4600" kern="1200"/>
        </a:p>
      </dsp:txBody>
      <dsp:txXfrm>
        <a:off x="0" y="1931595"/>
        <a:ext cx="10439400" cy="1930416"/>
      </dsp:txXfrm>
    </dsp:sp>
    <dsp:sp modelId="{F40E8F24-2284-4698-8A32-445F7448D7E2}">
      <dsp:nvSpPr>
        <dsp:cNvPr id="0" name=""/>
        <dsp:cNvSpPr/>
      </dsp:nvSpPr>
      <dsp:spPr>
        <a:xfrm>
          <a:off x="0" y="3862012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60F71-0207-4D31-AB39-406DE843017C}">
      <dsp:nvSpPr>
        <dsp:cNvPr id="0" name=""/>
        <dsp:cNvSpPr/>
      </dsp:nvSpPr>
      <dsp:spPr>
        <a:xfrm>
          <a:off x="0" y="3862012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600" kern="1200"/>
            <a:t>Understøtte netværksdannelse ml medlemmer</a:t>
          </a:r>
          <a:endParaRPr lang="en-US" sz="4600" kern="1200"/>
        </a:p>
      </dsp:txBody>
      <dsp:txXfrm>
        <a:off x="0" y="3862012"/>
        <a:ext cx="10439400" cy="1930416"/>
      </dsp:txXfrm>
    </dsp:sp>
    <dsp:sp modelId="{1422EB20-0EF0-40AD-9DCF-1FC1E9D35527}">
      <dsp:nvSpPr>
        <dsp:cNvPr id="0" name=""/>
        <dsp:cNvSpPr/>
      </dsp:nvSpPr>
      <dsp:spPr>
        <a:xfrm>
          <a:off x="0" y="5792429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2B7C8-D641-48A4-8718-78B65FDEE1F0}">
      <dsp:nvSpPr>
        <dsp:cNvPr id="0" name=""/>
        <dsp:cNvSpPr/>
      </dsp:nvSpPr>
      <dsp:spPr>
        <a:xfrm>
          <a:off x="0" y="5792429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600" kern="1200"/>
            <a:t>Forsat tilbyde arbejdspladsbesøg/dialogmøder </a:t>
          </a:r>
          <a:endParaRPr lang="en-US" sz="4600" kern="1200"/>
        </a:p>
      </dsp:txBody>
      <dsp:txXfrm>
        <a:off x="0" y="5792429"/>
        <a:ext cx="10439400" cy="1930416"/>
      </dsp:txXfrm>
    </dsp:sp>
    <dsp:sp modelId="{63965922-73CB-49EA-9DEA-7D288451C0C4}">
      <dsp:nvSpPr>
        <dsp:cNvPr id="0" name=""/>
        <dsp:cNvSpPr/>
      </dsp:nvSpPr>
      <dsp:spPr>
        <a:xfrm>
          <a:off x="0" y="7722846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4C27B-0ED4-43AB-AEB3-C83A38FE9BB6}">
      <dsp:nvSpPr>
        <dsp:cNvPr id="0" name=""/>
        <dsp:cNvSpPr/>
      </dsp:nvSpPr>
      <dsp:spPr>
        <a:xfrm>
          <a:off x="0" y="7722846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600" kern="1200"/>
            <a:t>Arbejde politisk med sager hvor arbejdsgiver ikke handler hensigtsmæssigt</a:t>
          </a:r>
          <a:endParaRPr lang="en-US" sz="4600" kern="1200"/>
        </a:p>
      </dsp:txBody>
      <dsp:txXfrm>
        <a:off x="0" y="7722846"/>
        <a:ext cx="10439400" cy="19304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C2FE5-95C1-4102-AD1F-1846033DB295}">
      <dsp:nvSpPr>
        <dsp:cNvPr id="0" name=""/>
        <dsp:cNvSpPr/>
      </dsp:nvSpPr>
      <dsp:spPr>
        <a:xfrm>
          <a:off x="0" y="1178"/>
          <a:ext cx="10439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63F93-1317-429F-BF55-7F7A3A626ACD}">
      <dsp:nvSpPr>
        <dsp:cNvPr id="0" name=""/>
        <dsp:cNvSpPr/>
      </dsp:nvSpPr>
      <dsp:spPr>
        <a:xfrm>
          <a:off x="0" y="1178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kern="1200" dirty="0"/>
            <a:t>Dialog med politikere og ledere</a:t>
          </a:r>
          <a:endParaRPr lang="en-US" sz="5400" kern="1200" dirty="0"/>
        </a:p>
      </dsp:txBody>
      <dsp:txXfrm>
        <a:off x="0" y="1178"/>
        <a:ext cx="10439400" cy="1930416"/>
      </dsp:txXfrm>
    </dsp:sp>
    <dsp:sp modelId="{102654F8-CABA-455C-B1B2-19E0266185DB}">
      <dsp:nvSpPr>
        <dsp:cNvPr id="0" name=""/>
        <dsp:cNvSpPr/>
      </dsp:nvSpPr>
      <dsp:spPr>
        <a:xfrm>
          <a:off x="0" y="1931595"/>
          <a:ext cx="10439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D33B7-44B5-466D-972D-D8A514DBBCF7}">
      <dsp:nvSpPr>
        <dsp:cNvPr id="0" name=""/>
        <dsp:cNvSpPr/>
      </dsp:nvSpPr>
      <dsp:spPr>
        <a:xfrm>
          <a:off x="0" y="1931595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kern="1200"/>
            <a:t>Mulighed for sparring med regionsformanden</a:t>
          </a:r>
          <a:endParaRPr lang="en-US" sz="5400" kern="1200"/>
        </a:p>
      </dsp:txBody>
      <dsp:txXfrm>
        <a:off x="0" y="1931595"/>
        <a:ext cx="10439400" cy="1930416"/>
      </dsp:txXfrm>
    </dsp:sp>
    <dsp:sp modelId="{F73172C0-3B4B-492E-B388-747C57BE220C}">
      <dsp:nvSpPr>
        <dsp:cNvPr id="0" name=""/>
        <dsp:cNvSpPr/>
      </dsp:nvSpPr>
      <dsp:spPr>
        <a:xfrm>
          <a:off x="0" y="3862012"/>
          <a:ext cx="10439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34A36-844E-442F-988C-5D0AF4F5D24F}">
      <dsp:nvSpPr>
        <dsp:cNvPr id="0" name=""/>
        <dsp:cNvSpPr/>
      </dsp:nvSpPr>
      <dsp:spPr>
        <a:xfrm>
          <a:off x="0" y="3862012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kern="1200"/>
            <a:t>Nyhedsbreve til medlemmer</a:t>
          </a:r>
          <a:endParaRPr lang="en-US" sz="5400" kern="1200"/>
        </a:p>
      </dsp:txBody>
      <dsp:txXfrm>
        <a:off x="0" y="3862012"/>
        <a:ext cx="10439400" cy="1930416"/>
      </dsp:txXfrm>
    </dsp:sp>
    <dsp:sp modelId="{DFAC9565-4D20-457E-95F1-2E2EEF450A24}">
      <dsp:nvSpPr>
        <dsp:cNvPr id="0" name=""/>
        <dsp:cNvSpPr/>
      </dsp:nvSpPr>
      <dsp:spPr>
        <a:xfrm>
          <a:off x="0" y="5792429"/>
          <a:ext cx="10439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31773-29CE-4122-A589-02BD78B575EC}">
      <dsp:nvSpPr>
        <dsp:cNvPr id="0" name=""/>
        <dsp:cNvSpPr/>
      </dsp:nvSpPr>
      <dsp:spPr>
        <a:xfrm>
          <a:off x="0" y="5792429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kern="1200"/>
            <a:t>Studerende, herunder at rekruttere til ETF</a:t>
          </a:r>
          <a:endParaRPr lang="en-US" sz="5400" kern="1200"/>
        </a:p>
      </dsp:txBody>
      <dsp:txXfrm>
        <a:off x="0" y="5792429"/>
        <a:ext cx="10439400" cy="1930416"/>
      </dsp:txXfrm>
    </dsp:sp>
    <dsp:sp modelId="{56A0CCAD-7D59-4CF7-9DCE-21D723FCF79D}">
      <dsp:nvSpPr>
        <dsp:cNvPr id="0" name=""/>
        <dsp:cNvSpPr/>
      </dsp:nvSpPr>
      <dsp:spPr>
        <a:xfrm>
          <a:off x="0" y="7722846"/>
          <a:ext cx="10439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A0988-8609-4F66-992E-6BE7BB628C15}">
      <dsp:nvSpPr>
        <dsp:cNvPr id="0" name=""/>
        <dsp:cNvSpPr/>
      </dsp:nvSpPr>
      <dsp:spPr>
        <a:xfrm>
          <a:off x="0" y="7722846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5400" kern="1200"/>
            <a:t>Samarbejde med uddannelserne</a:t>
          </a:r>
          <a:endParaRPr lang="en-US" sz="5400" kern="1200"/>
        </a:p>
      </dsp:txBody>
      <dsp:txXfrm>
        <a:off x="0" y="7722846"/>
        <a:ext cx="10439400" cy="19304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B2278-3104-489F-B288-00F00528D8BF}">
      <dsp:nvSpPr>
        <dsp:cNvPr id="0" name=""/>
        <dsp:cNvSpPr/>
      </dsp:nvSpPr>
      <dsp:spPr>
        <a:xfrm>
          <a:off x="0" y="1178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E9255-BF1B-42E4-971F-3957AA21E1C5}">
      <dsp:nvSpPr>
        <dsp:cNvPr id="0" name=""/>
        <dsp:cNvSpPr/>
      </dsp:nvSpPr>
      <dsp:spPr>
        <a:xfrm>
          <a:off x="0" y="1178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Arbejde med forskellige møde- og arbejdsformer</a:t>
          </a:r>
          <a:endParaRPr lang="en-US" sz="4300" kern="1200"/>
        </a:p>
      </dsp:txBody>
      <dsp:txXfrm>
        <a:off x="0" y="1178"/>
        <a:ext cx="10439400" cy="1930416"/>
      </dsp:txXfrm>
    </dsp:sp>
    <dsp:sp modelId="{2424D13A-7CD7-4A36-9A6C-AE5AD1A1D0A0}">
      <dsp:nvSpPr>
        <dsp:cNvPr id="0" name=""/>
        <dsp:cNvSpPr/>
      </dsp:nvSpPr>
      <dsp:spPr>
        <a:xfrm>
          <a:off x="0" y="1931595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1451C-4A38-438C-BFC7-5414E33961CD}">
      <dsp:nvSpPr>
        <dsp:cNvPr id="0" name=""/>
        <dsp:cNvSpPr/>
      </dsp:nvSpPr>
      <dsp:spPr>
        <a:xfrm>
          <a:off x="0" y="1931595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 dirty="0"/>
            <a:t>Udvikle muligheden for at arbejde mellem møderne</a:t>
          </a:r>
          <a:endParaRPr lang="en-US" sz="4300" kern="1200" dirty="0"/>
        </a:p>
      </dsp:txBody>
      <dsp:txXfrm>
        <a:off x="0" y="1931595"/>
        <a:ext cx="10439400" cy="1930416"/>
      </dsp:txXfrm>
    </dsp:sp>
    <dsp:sp modelId="{73B212AB-A9B5-4FE1-9326-64471C849046}">
      <dsp:nvSpPr>
        <dsp:cNvPr id="0" name=""/>
        <dsp:cNvSpPr/>
      </dsp:nvSpPr>
      <dsp:spPr>
        <a:xfrm>
          <a:off x="0" y="3862012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41657-6EE5-467A-954A-B2A00B9D8D81}">
      <dsp:nvSpPr>
        <dsp:cNvPr id="0" name=""/>
        <dsp:cNvSpPr/>
      </dsp:nvSpPr>
      <dsp:spPr>
        <a:xfrm>
          <a:off x="0" y="3862012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/>
            <a:t>Understøtte bestyrelsens kompetencer ved fx deltagelse i relevante temadage/konferencer</a:t>
          </a:r>
          <a:endParaRPr lang="en-US" sz="4300" kern="1200"/>
        </a:p>
      </dsp:txBody>
      <dsp:txXfrm>
        <a:off x="0" y="3862012"/>
        <a:ext cx="10439400" cy="1930416"/>
      </dsp:txXfrm>
    </dsp:sp>
    <dsp:sp modelId="{3DEF3F68-5623-47F7-8971-24AA6557286A}">
      <dsp:nvSpPr>
        <dsp:cNvPr id="0" name=""/>
        <dsp:cNvSpPr/>
      </dsp:nvSpPr>
      <dsp:spPr>
        <a:xfrm>
          <a:off x="0" y="5792429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8B47C-ADE7-4E1E-9427-5B5AE164898E}">
      <dsp:nvSpPr>
        <dsp:cNvPr id="0" name=""/>
        <dsp:cNvSpPr/>
      </dsp:nvSpPr>
      <dsp:spPr>
        <a:xfrm>
          <a:off x="0" y="5792429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300" kern="1200" dirty="0"/>
            <a:t>Inddrage perspektiver udefra</a:t>
          </a:r>
          <a:endParaRPr lang="en-US" sz="4300" kern="1200" dirty="0"/>
        </a:p>
      </dsp:txBody>
      <dsp:txXfrm>
        <a:off x="0" y="5792429"/>
        <a:ext cx="10439400" cy="1930416"/>
      </dsp:txXfrm>
    </dsp:sp>
    <dsp:sp modelId="{3480FDB8-2390-4D63-9569-861A248C5C79}">
      <dsp:nvSpPr>
        <dsp:cNvPr id="0" name=""/>
        <dsp:cNvSpPr/>
      </dsp:nvSpPr>
      <dsp:spPr>
        <a:xfrm>
          <a:off x="0" y="7722846"/>
          <a:ext cx="1043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44F36-6992-4825-A4C8-2BD8FA2F56B0}">
      <dsp:nvSpPr>
        <dsp:cNvPr id="0" name=""/>
        <dsp:cNvSpPr/>
      </dsp:nvSpPr>
      <dsp:spPr>
        <a:xfrm>
          <a:off x="0" y="7722846"/>
          <a:ext cx="10439400" cy="1930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/>
            <a:t>Formøder</a:t>
          </a:r>
          <a:r>
            <a:rPr lang="en-US" sz="4300" kern="1200" dirty="0"/>
            <a:t> til REP 25</a:t>
          </a:r>
        </a:p>
      </dsp:txBody>
      <dsp:txXfrm>
        <a:off x="0" y="7722846"/>
        <a:ext cx="10439400" cy="193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9:01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6889,'0'0'1313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8:54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7738,'0'0'4201,"0"26"-4522,0 0-799,0-1-1768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8:54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7738,'0'0'4201,"0"26"-4522,0 0-799,0-1-1768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8:54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7738,'0'0'4201,"0"26"-4522,0 0-799,0-1-1768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0" name="Shape 14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n-lt"/>
        <a:ea typeface="+mn-ea"/>
        <a:cs typeface="+mn-cs"/>
        <a:sym typeface="Lucida Grande"/>
      </a:defRPr>
    </a:lvl1pPr>
    <a:lvl2pPr indent="228600" defTabSz="457200" latinLnBrk="0">
      <a:defRPr sz="2200">
        <a:latin typeface="+mn-lt"/>
        <a:ea typeface="+mn-ea"/>
        <a:cs typeface="+mn-cs"/>
        <a:sym typeface="Lucida Grande"/>
      </a:defRPr>
    </a:lvl2pPr>
    <a:lvl3pPr indent="457200" defTabSz="457200" latinLnBrk="0">
      <a:defRPr sz="2200">
        <a:latin typeface="+mn-lt"/>
        <a:ea typeface="+mn-ea"/>
        <a:cs typeface="+mn-cs"/>
        <a:sym typeface="Lucida Grande"/>
      </a:defRPr>
    </a:lvl3pPr>
    <a:lvl4pPr indent="685800" defTabSz="457200" latinLnBrk="0">
      <a:defRPr sz="2200">
        <a:latin typeface="+mn-lt"/>
        <a:ea typeface="+mn-ea"/>
        <a:cs typeface="+mn-cs"/>
        <a:sym typeface="Lucida Grande"/>
      </a:defRPr>
    </a:lvl4pPr>
    <a:lvl5pPr indent="914400" defTabSz="457200" latinLnBrk="0">
      <a:defRPr sz="2200">
        <a:latin typeface="+mn-lt"/>
        <a:ea typeface="+mn-ea"/>
        <a:cs typeface="+mn-cs"/>
        <a:sym typeface="Lucida Grande"/>
      </a:defRPr>
    </a:lvl5pPr>
    <a:lvl6pPr indent="1143000" defTabSz="457200" latinLnBrk="0">
      <a:defRPr sz="2200">
        <a:latin typeface="+mn-lt"/>
        <a:ea typeface="+mn-ea"/>
        <a:cs typeface="+mn-cs"/>
        <a:sym typeface="Lucida Grande"/>
      </a:defRPr>
    </a:lvl6pPr>
    <a:lvl7pPr indent="1371600" defTabSz="457200" latinLnBrk="0">
      <a:defRPr sz="2200">
        <a:latin typeface="+mn-lt"/>
        <a:ea typeface="+mn-ea"/>
        <a:cs typeface="+mn-cs"/>
        <a:sym typeface="Lucida Grande"/>
      </a:defRPr>
    </a:lvl7pPr>
    <a:lvl8pPr indent="1600200" defTabSz="457200" latinLnBrk="0">
      <a:defRPr sz="2200">
        <a:latin typeface="+mn-lt"/>
        <a:ea typeface="+mn-ea"/>
        <a:cs typeface="+mn-cs"/>
        <a:sym typeface="Lucida Grande"/>
      </a:defRPr>
    </a:lvl8pPr>
    <a:lvl9pPr indent="1828800" defTabSz="457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Praktisk</a:t>
            </a:r>
            <a:r>
              <a:rPr lang="en-US" dirty="0"/>
              <a:t> info</a:t>
            </a:r>
          </a:p>
          <a:p>
            <a:r>
              <a:rPr lang="en-US" dirty="0"/>
              <a:t>QR </a:t>
            </a:r>
            <a:r>
              <a:rPr lang="en-US" dirty="0" err="1"/>
              <a:t>kode</a:t>
            </a:r>
            <a:r>
              <a:rPr lang="en-US" dirty="0"/>
              <a:t> til hjemmesiden</a:t>
            </a:r>
          </a:p>
          <a:p>
            <a:r>
              <a:rPr lang="en-US" dirty="0" err="1"/>
              <a:t>Personlig</a:t>
            </a:r>
            <a:r>
              <a:rPr lang="en-US" dirty="0"/>
              <a:t> QR </a:t>
            </a:r>
            <a:r>
              <a:rPr lang="en-US" dirty="0" err="1"/>
              <a:t>kode</a:t>
            </a:r>
            <a:r>
              <a:rPr lang="en-US" dirty="0"/>
              <a:t> til </a:t>
            </a:r>
            <a:r>
              <a:rPr lang="en-US" dirty="0" err="1"/>
              <a:t>afstemning</a:t>
            </a:r>
            <a:endParaRPr lang="en-US" dirty="0"/>
          </a:p>
          <a:p>
            <a:r>
              <a:rPr lang="en-US" dirty="0"/>
              <a:t>Husk at </a:t>
            </a:r>
            <a:r>
              <a:rPr lang="en-US" dirty="0" err="1"/>
              <a:t>aflevere</a:t>
            </a:r>
            <a:r>
              <a:rPr lang="en-US" dirty="0"/>
              <a:t> din </a:t>
            </a:r>
            <a:r>
              <a:rPr lang="en-US" dirty="0" err="1"/>
              <a:t>personlige</a:t>
            </a:r>
            <a:r>
              <a:rPr lang="en-US" dirty="0"/>
              <a:t> QR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hvis</a:t>
            </a:r>
            <a:r>
              <a:rPr lang="en-US" dirty="0"/>
              <a:t> du går </a:t>
            </a:r>
            <a:r>
              <a:rPr lang="en-US" dirty="0" err="1"/>
              <a:t>inden</a:t>
            </a:r>
            <a:r>
              <a:rPr lang="en-US" dirty="0"/>
              <a:t> GF er slut</a:t>
            </a:r>
          </a:p>
          <a:p>
            <a:r>
              <a:rPr lang="en-US" dirty="0" err="1"/>
              <a:t>Opstillingslister</a:t>
            </a:r>
            <a:endParaRPr lang="en-US" dirty="0"/>
          </a:p>
          <a:p>
            <a:r>
              <a:rPr lang="en-US"/>
              <a:t>toiletter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656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356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Husk at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tilbage</a:t>
            </a:r>
            <a:r>
              <a:rPr lang="en-US" dirty="0"/>
              <a:t> kl.. Husk der er </a:t>
            </a:r>
            <a:r>
              <a:rPr lang="en-US" dirty="0" err="1"/>
              <a:t>lodtrækningspræmier</a:t>
            </a:r>
            <a:r>
              <a:rPr lang="en-US" dirty="0"/>
              <a:t>…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6385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Elisabeth Sørensen </a:t>
            </a:r>
            <a:r>
              <a:rPr lang="en-US" dirty="0" err="1"/>
              <a:t>genopstiller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6247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 til Tina Solveig og Niels Erik</a:t>
            </a:r>
          </a:p>
          <a:p>
            <a:r>
              <a:rPr lang="en-US" dirty="0"/>
              <a:t>Tak til </a:t>
            </a:r>
            <a:r>
              <a:rPr lang="en-US" dirty="0" err="1"/>
              <a:t>jer</a:t>
            </a:r>
            <a:r>
              <a:rPr lang="en-US" dirty="0"/>
              <a:t> der </a:t>
            </a:r>
            <a:r>
              <a:rPr lang="en-US" dirty="0" err="1"/>
              <a:t>kom</a:t>
            </a:r>
            <a:r>
              <a:rPr lang="en-US" dirty="0"/>
              <a:t> – husk at </a:t>
            </a:r>
            <a:r>
              <a:rPr lang="en-US" dirty="0" err="1"/>
              <a:t>holde</a:t>
            </a:r>
            <a:r>
              <a:rPr lang="en-US" dirty="0"/>
              <a:t> </a:t>
            </a:r>
            <a:r>
              <a:rPr lang="en-US" dirty="0" err="1"/>
              <a:t>øje</a:t>
            </a:r>
            <a:r>
              <a:rPr lang="en-US" dirty="0"/>
              <a:t> med </a:t>
            </a:r>
            <a:r>
              <a:rPr lang="en-US" dirty="0" err="1"/>
              <a:t>kalenderen</a:t>
            </a:r>
            <a:r>
              <a:rPr lang="en-US" dirty="0"/>
              <a:t> og inviter </a:t>
            </a:r>
            <a:r>
              <a:rPr lang="en-US" dirty="0" err="1"/>
              <a:t>mig</a:t>
            </a:r>
            <a:r>
              <a:rPr lang="en-US" dirty="0"/>
              <a:t> på besøg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317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lodtrækningspræmier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89185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Præsenter</a:t>
            </a:r>
            <a:r>
              <a:rPr lang="en-US" dirty="0"/>
              <a:t> Torben, Niels Erik og Tina Solveig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1018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Tina Solveig </a:t>
            </a:r>
            <a:r>
              <a:rPr lang="en-US" dirty="0" err="1"/>
              <a:t>Dirigent</a:t>
            </a:r>
            <a:endParaRPr lang="en-US" dirty="0"/>
          </a:p>
          <a:p>
            <a:r>
              <a:rPr lang="en-US" dirty="0"/>
              <a:t>Referent Heidi Hofmann Bedsted, Mette Damsgaard Christiansen</a:t>
            </a:r>
          </a:p>
          <a:p>
            <a:r>
              <a:rPr lang="en-US" dirty="0" err="1"/>
              <a:t>Afprøvning</a:t>
            </a:r>
            <a:r>
              <a:rPr lang="en-US" dirty="0"/>
              <a:t> af </a:t>
            </a:r>
            <a:r>
              <a:rPr lang="en-US" dirty="0" err="1"/>
              <a:t>afstemning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15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2025 </a:t>
            </a:r>
            <a:r>
              <a:rPr lang="en-US" dirty="0" err="1"/>
              <a:t>arbejder</a:t>
            </a:r>
            <a:r>
              <a:rPr lang="en-US" dirty="0"/>
              <a:t> vi </a:t>
            </a:r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de </a:t>
            </a:r>
            <a:r>
              <a:rPr lang="en-US" dirty="0" err="1"/>
              <a:t>indsatsområder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blev</a:t>
            </a:r>
            <a:r>
              <a:rPr lang="en-US" dirty="0"/>
              <a:t> </a:t>
            </a:r>
            <a:r>
              <a:rPr lang="en-US" dirty="0" err="1"/>
              <a:t>besluttet</a:t>
            </a:r>
            <a:r>
              <a:rPr lang="en-US" dirty="0"/>
              <a:t> på REP22 med </a:t>
            </a:r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overskrifter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594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102F2B"/>
                </a:solidFill>
                <a:effectLst/>
                <a:latin typeface="__Roboto_Flex_41121d"/>
              </a:rPr>
              <a:t>Vi vil bidrage til at være et stærkt fagligt fællesskab, hvor vi kan understøtte og udvikle medlemmernes faglighed – og hvor vi er det foretrukne fællesskab for kommende og uddannede ergoterapeuter.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2099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102F2B"/>
                </a:solidFill>
                <a:effectLst/>
                <a:latin typeface="__Roboto_Flex_41121d"/>
              </a:rPr>
              <a:t>Vi vil bidrage til det holdbare arbejdsliv for medlemmerne, som hviler på muligheden for at bringe faglige såvel som øvrige kompetencer i spil.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454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102F2B"/>
                </a:solidFill>
                <a:effectLst/>
                <a:latin typeface="__Roboto_Flex_41121d"/>
              </a:rPr>
              <a:t>Vi vil gøre det tydeligt for medlemmer, samarbejdspartnere og politikere, at ergoterapeuter er en del af løsningen.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7914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0" i="0" dirty="0">
                <a:solidFill>
                  <a:srgbClr val="102F2B"/>
                </a:solidFill>
                <a:effectLst/>
                <a:latin typeface="__Roboto_Flex_41121d"/>
              </a:rPr>
              <a:t>Vi ønsker, at regionsbestyrelsesarbejde, der er frivilligt arbejde, skaber aktivitet og resultater for medlemmer og samtidig er udviklende og giver mening for det enkelte bestyrelsesmedlem.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154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CAAD6B4-8F83-4044-D1A4-A91E573C2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922" cy="1371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D23D1-1318-2895-C365-C1F2809F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7701845" cy="3147890"/>
          </a:xfrm>
        </p:spPr>
        <p:txBody>
          <a:bodyPr anchor="b">
            <a:normAutofit/>
          </a:bodyPr>
          <a:lstStyle>
            <a:lvl1pPr algn="l">
              <a:defRPr sz="960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7B0BCE-321C-41A3-9FA8-195FABB4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2" y="6189785"/>
            <a:ext cx="12051322" cy="4325815"/>
          </a:xfrm>
        </p:spPr>
        <p:txBody>
          <a:bodyPr>
            <a:normAutofit/>
          </a:bodyPr>
          <a:lstStyle>
            <a:lvl1pPr marL="0" indent="0" algn="l">
              <a:buNone/>
              <a:defRPr sz="5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0147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32AB5-ECCA-7D28-8FAF-7F1231F3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8243F3-2CAA-A0D3-9106-09AC6087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2822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3CEFF-438C-C0AC-2489-B913F4F7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F0EDC2-81CB-1478-8C1B-2D7C4779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96544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095E48-E21A-EC8D-3A4A-0590CF24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965444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177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4A0646B-C293-6A21-1A9A-5B3098D3A6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" y="1"/>
            <a:ext cx="24384460" cy="1371574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558A59-E27D-E593-093D-12466634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041E0-4AAB-95D1-5CAC-F1748961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0892" y="3651250"/>
            <a:ext cx="21136708" cy="9759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14:cNvPr>
              <p14:cNvContentPartPr/>
              <p14:nvPr userDrawn="1"/>
            </p14:nvContentPartPr>
            <p14:xfrm>
              <a:off x="17006600" y="-4343000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997960" y="-43520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6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7E954-2C35-B05E-3C38-9375978FE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9433952" cy="3147890"/>
          </a:xfrm>
        </p:spPr>
        <p:txBody>
          <a:bodyPr/>
          <a:lstStyle/>
          <a:p>
            <a:r>
              <a:rPr lang="da-DK" dirty="0"/>
              <a:t>Velkommen til generalforsamling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F54EB62-CE85-ABA2-FFFB-5E06E4D114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Region Midt-Nord</a:t>
            </a:r>
          </a:p>
          <a:p>
            <a:r>
              <a:rPr lang="da-DK" b="1" dirty="0">
                <a:solidFill>
                  <a:schemeClr val="bg1"/>
                </a:solidFill>
              </a:rPr>
              <a:t>29. April 2025</a:t>
            </a:r>
          </a:p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F1386EE1-BADE-3A72-02A6-2E020F8E99F6}"/>
                  </a:ext>
                </a:extLst>
              </p14:cNvPr>
              <p14:cNvContentPartPr/>
              <p14:nvPr/>
            </p14:nvContentPartPr>
            <p14:xfrm>
              <a:off x="18173720" y="-2391640"/>
              <a:ext cx="360" cy="280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F1386EE1-BADE-3A72-02A6-2E020F8E99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4720" y="-2400640"/>
                <a:ext cx="1800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35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D213-6021-670A-A3A5-4EE0F31D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C0D9A-E9F6-6616-40B4-9A7623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ordet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F41EEFC6-998A-C57D-D659-67A866A512C7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D86BDBC-9401-6EF9-9EB6-67D504DCA115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640EDB6A-3FA5-9C57-7617-3D8AC5733F72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46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3106F-8D32-ECD6-21B1-58034AF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CFC55-F804-D2B6-2A62-46A7A6C6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Godkendelse af regnskab for 2025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28DEC49B-5A8C-AA44-7C3C-8C996B36BBFF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8A81FB2-0035-602F-72FA-5DAC439BDECF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C1893D86-D38D-5885-0BDB-11E52B83F91D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809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D446B-D94B-0862-233A-3039118C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65E8356A-BE13-CDF2-9E83-778AC72A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/>
          <a:lstStyle/>
          <a:p>
            <a:r>
              <a:rPr lang="en-US" dirty="0" err="1"/>
              <a:t>Bestyrelsesarbejdet</a:t>
            </a:r>
            <a:r>
              <a:rPr lang="en-US" dirty="0"/>
              <a:t> 2024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B7699628-610D-578C-96A5-D20B481FD5D2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2515C0C-8F0E-796A-6924-B957C7DF525B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E6957582-B2CC-DDDD-9A07-B99CC0C7B7CB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FE3D882-5444-8B25-AB14-A24CAC6D8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1176"/>
              </p:ext>
            </p:extLst>
          </p:nvPr>
        </p:nvGraphicFramePr>
        <p:xfrm>
          <a:off x="3045301" y="3381375"/>
          <a:ext cx="18187890" cy="9744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8555">
                  <a:extLst>
                    <a:ext uri="{9D8B030D-6E8A-4147-A177-3AD203B41FA5}">
                      <a16:colId xmlns:a16="http://schemas.microsoft.com/office/drawing/2014/main" val="3308669909"/>
                    </a:ext>
                  </a:extLst>
                </a:gridCol>
                <a:gridCol w="4022166">
                  <a:extLst>
                    <a:ext uri="{9D8B030D-6E8A-4147-A177-3AD203B41FA5}">
                      <a16:colId xmlns:a16="http://schemas.microsoft.com/office/drawing/2014/main" val="1516736215"/>
                    </a:ext>
                  </a:extLst>
                </a:gridCol>
                <a:gridCol w="4467169">
                  <a:extLst>
                    <a:ext uri="{9D8B030D-6E8A-4147-A177-3AD203B41FA5}">
                      <a16:colId xmlns:a16="http://schemas.microsoft.com/office/drawing/2014/main" val="2354737264"/>
                    </a:ext>
                  </a:extLst>
                </a:gridCol>
              </a:tblGrid>
              <a:tr h="477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POSTER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 dirty="0">
                          <a:effectLst/>
                        </a:rPr>
                        <a:t> Budget 2024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 dirty="0">
                          <a:effectLst/>
                        </a:rPr>
                        <a:t>Regnskab 2024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2536471559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Indtægter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331.416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331.416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4146616217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9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 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4269110369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Bestyrelsesarbejde i alt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1.175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2281826925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a-DK" sz="2500">
                          <a:effectLst/>
                        </a:rPr>
                        <a:t>Tabt arbejdsfortjeneste, transport, gaver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500">
                          <a:effectLst/>
                        </a:rPr>
                        <a:t>Møder og forplejning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4079334042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Medlemsrettede aktiviteter i alt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191.416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12.116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1895181153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a-DK" sz="2500">
                          <a:effectLst/>
                        </a:rPr>
                        <a:t>Generalforsamling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500">
                          <a:effectLst/>
                        </a:rPr>
                        <a:t>Arrangementer og medlemsrettede aktiviteter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2483488531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Udgifter forbundet til regionsformand i alt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4.095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935904106"/>
                  </a:ext>
                </a:extLst>
              </a:tr>
              <a:tr h="1067631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Calibri" panose="020F0502020204030204" pitchFamily="34" charset="0"/>
                        <a:buChar char="-"/>
                      </a:pPr>
                      <a:r>
                        <a:rPr lang="da-DK" sz="2800">
                          <a:effectLst/>
                        </a:rPr>
                        <a:t>Transport, forplejning</a:t>
                      </a:r>
                      <a:endParaRPr lang="da-DK" sz="25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da-DK" sz="2800">
                          <a:effectLst/>
                        </a:rPr>
                        <a:t>Øvrigt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2419061455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9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4111401648"/>
                  </a:ext>
                </a:extLst>
              </a:tr>
              <a:tr h="6699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Udgifter i alt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31.416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da-DK" sz="3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97.494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757008343"/>
                  </a:ext>
                </a:extLst>
              </a:tr>
              <a:tr h="1565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2800">
                          <a:effectLst/>
                        </a:rPr>
                        <a:t>Resultat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>
                          <a:effectLst/>
                        </a:rPr>
                        <a:t> </a:t>
                      </a:r>
                      <a:endParaRPr lang="da-DK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33.922</a:t>
                      </a:r>
                      <a:endParaRPr lang="da-DK" sz="25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3300" dirty="0">
                          <a:effectLst/>
                        </a:rPr>
                        <a:t>(overskud)</a:t>
                      </a:r>
                      <a:endParaRPr lang="da-DK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5466" marR="155466" marT="0" marB="0"/>
                </a:tc>
                <a:extLst>
                  <a:ext uri="{0D108BD9-81ED-4DB2-BD59-A6C34878D82A}">
                    <a16:rowId xmlns:a16="http://schemas.microsoft.com/office/drawing/2014/main" val="641650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3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60799-6440-F735-849A-5BF994046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179C60-1BDB-1230-ABA0-AFD79186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 Tina Nør Langager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FCB68B32-9F18-2307-5469-180B95DCD768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9540F2-0A36-88E8-7C9D-F4B4F161263F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DF4357BA-2488-45B0-8B2A-A7A697036784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483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94AB9-46ED-44C2-5230-CDDB50C5A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A3847-F895-D25E-5D88-A8BABCAF9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9433952" cy="3147890"/>
          </a:xfrm>
        </p:spPr>
        <p:txBody>
          <a:bodyPr/>
          <a:lstStyle/>
          <a:p>
            <a:r>
              <a:rPr lang="da-DK" dirty="0"/>
              <a:t>Handleplan 2025 - 2026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D12964F-964E-1094-A35A-9D5B48A41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139FAD04-39C0-C101-DBAD-85FEC5F58302}"/>
                  </a:ext>
                </a:extLst>
              </p14:cNvPr>
              <p14:cNvContentPartPr/>
              <p14:nvPr/>
            </p14:nvContentPartPr>
            <p14:xfrm>
              <a:off x="18173720" y="-2391640"/>
              <a:ext cx="360" cy="280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F1386EE1-BADE-3A72-02A6-2E020F8E99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164720" y="-2400640"/>
                <a:ext cx="1800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63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E21F5-368A-D375-E37F-C4D194B09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D45BBDF9-A0C2-DC57-57F6-3A5A38BF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FA58119E-7381-47E7-3226-62B15620F8C1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B548FF-4F24-BAC6-FA2B-2B72E0886E9A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ACDE5613-0927-23E5-1C8A-238DA27DA915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1" name="Pladsholder til indhold 2">
            <a:extLst>
              <a:ext uri="{FF2B5EF4-FFF2-40B4-BE49-F238E27FC236}">
                <a16:creationId xmlns:a16="http://schemas.microsoft.com/office/drawing/2014/main" id="{63228C91-BD51-F1C5-ABD9-4CC4ED02C1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746521"/>
              </p:ext>
            </p:extLst>
          </p:nvPr>
        </p:nvGraphicFramePr>
        <p:xfrm>
          <a:off x="1570892" y="3651250"/>
          <a:ext cx="21136708" cy="97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67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7FD4E-88F9-0BEA-36D2-FFFE82B1A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E7870-B28C-A340-ED38-A8FEED0F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En stærk profession</a:t>
            </a:r>
          </a:p>
        </p:txBody>
      </p:sp>
      <p:pic>
        <p:nvPicPr>
          <p:cNvPr id="9" name="Pladsholder til indhold 8" descr="Et billede, der indeholder person, tøj, bord, indendørs&#10;&#10;Indhold genereret af kunstig intelligens kan være forkert.">
            <a:extLst>
              <a:ext uri="{FF2B5EF4-FFF2-40B4-BE49-F238E27FC236}">
                <a16:creationId xmlns:a16="http://schemas.microsoft.com/office/drawing/2014/main" id="{F97E267C-4DB2-45A9-CA7E-5F0BCDEE97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252" y="4564062"/>
            <a:ext cx="9653348" cy="7240011"/>
          </a:xfr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A3519772-1193-28D9-5F8E-3F92FC68DEC1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5FE805-9665-079B-935C-4A682310FC5A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D7E637D4-5165-51E3-9BE0-C673C9F34722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3" name="Pladsholder til indhold 2">
            <a:extLst>
              <a:ext uri="{FF2B5EF4-FFF2-40B4-BE49-F238E27FC236}">
                <a16:creationId xmlns:a16="http://schemas.microsoft.com/office/drawing/2014/main" id="{0F895688-DCFB-8759-1A38-3776A50ED2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1043489"/>
              </p:ext>
            </p:extLst>
          </p:nvPr>
        </p:nvGraphicFramePr>
        <p:xfrm>
          <a:off x="1676400" y="3651250"/>
          <a:ext cx="10439400" cy="965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263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177BA-E229-4182-153D-865D69AC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9A572-C86C-19CA-F8B7-47E5486F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Et fag på holdbare vilkår</a:t>
            </a:r>
          </a:p>
        </p:txBody>
      </p:sp>
      <p:pic>
        <p:nvPicPr>
          <p:cNvPr id="7" name="Pladsholder til indhold 6" descr="Et billede, der indeholder tøj, person, mur, Ansigt&#10;&#10;Indhold genereret af kunstig intelligens kan være forkert.">
            <a:extLst>
              <a:ext uri="{FF2B5EF4-FFF2-40B4-BE49-F238E27FC236}">
                <a16:creationId xmlns:a16="http://schemas.microsoft.com/office/drawing/2014/main" id="{99EA2181-AB20-5709-2003-869C256806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7596" y="4564062"/>
            <a:ext cx="9210003" cy="6907502"/>
          </a:xfr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5CA7352A-9701-3A44-1103-7B493A218EBE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C149A5-7D30-D00F-306D-3AD5E9B52421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35CDB328-B152-1D59-E07B-574F63A1ACAC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1" name="Pladsholder til indhold 2">
            <a:extLst>
              <a:ext uri="{FF2B5EF4-FFF2-40B4-BE49-F238E27FC236}">
                <a16:creationId xmlns:a16="http://schemas.microsoft.com/office/drawing/2014/main" id="{02E20E59-9A7E-2F0B-D452-99BDCA6195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6357402"/>
              </p:ext>
            </p:extLst>
          </p:nvPr>
        </p:nvGraphicFramePr>
        <p:xfrm>
          <a:off x="1676400" y="3651250"/>
          <a:ext cx="10439400" cy="965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8183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A475-4048-F31B-56FF-C7A621826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35539-2F83-73F3-020A-ADDD0F5B0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Vi tager ansvar og bidrager</a:t>
            </a:r>
          </a:p>
        </p:txBody>
      </p:sp>
      <p:pic>
        <p:nvPicPr>
          <p:cNvPr id="9" name="Pladsholder til indhold 8" descr="Et billede, der indeholder indendørs, møbel, tøj, forhal/koncertsal/sal&#10;&#10;Indhold genereret af kunstig intelligens kan være forkert.">
            <a:extLst>
              <a:ext uri="{FF2B5EF4-FFF2-40B4-BE49-F238E27FC236}">
                <a16:creationId xmlns:a16="http://schemas.microsoft.com/office/drawing/2014/main" id="{B609BA8B-F3D3-C9CE-7DEB-F5850C43F1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947" y="2792268"/>
            <a:ext cx="7241381" cy="9655175"/>
          </a:xfr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3F1A90A8-8B4F-5520-E370-08B70713DD2F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312CD8-E4F9-0C05-04A0-78FCF3B0D80D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8415ED76-0C7D-0F9E-4BAE-2DBF10F91C1F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1" name="Pladsholder til indhold 2">
            <a:extLst>
              <a:ext uri="{FF2B5EF4-FFF2-40B4-BE49-F238E27FC236}">
                <a16:creationId xmlns:a16="http://schemas.microsoft.com/office/drawing/2014/main" id="{12F5E6E9-2339-42F1-FDEB-66283ADAB6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1406035"/>
              </p:ext>
            </p:extLst>
          </p:nvPr>
        </p:nvGraphicFramePr>
        <p:xfrm>
          <a:off x="1676400" y="3651250"/>
          <a:ext cx="10439400" cy="965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0286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94C1F-EDEC-ABC4-6781-CF2B10A9E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B0024-F026-FE1D-C671-32265946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Bestyrelsesarbejdet</a:t>
            </a:r>
          </a:p>
        </p:txBody>
      </p:sp>
      <p:pic>
        <p:nvPicPr>
          <p:cNvPr id="9" name="Pladsholder til indhold 8" descr="Et billede, der indeholder tøj, indendørs, mur, person&#10;&#10;Indhold genereret af kunstig intelligens kan være forkert.">
            <a:extLst>
              <a:ext uri="{FF2B5EF4-FFF2-40B4-BE49-F238E27FC236}">
                <a16:creationId xmlns:a16="http://schemas.microsoft.com/office/drawing/2014/main" id="{29D7972E-E04D-E876-F8A7-1F15AFDA01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563" y="4093007"/>
            <a:ext cx="9933709" cy="7450282"/>
          </a:xfrm>
        </p:spPr>
      </p:pic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2A1C0D27-851F-403A-F9A8-5C1D47570995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46E56A-A097-2392-164B-8ADA7227C4C9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2DB30A87-0385-8BA4-F7CE-C46FCC41DEC2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3" name="Pladsholder til indhold 2">
            <a:extLst>
              <a:ext uri="{FF2B5EF4-FFF2-40B4-BE49-F238E27FC236}">
                <a16:creationId xmlns:a16="http://schemas.microsoft.com/office/drawing/2014/main" id="{D604C91A-5AA6-C327-87E9-E536887826F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7000952"/>
              </p:ext>
            </p:extLst>
          </p:nvPr>
        </p:nvGraphicFramePr>
        <p:xfrm>
          <a:off x="1676400" y="3651250"/>
          <a:ext cx="10439400" cy="965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37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6FD93-2563-92B5-06C5-691FE1E9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D50ED0-09D1-573E-46EF-288AE3CD4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3651250"/>
            <a:ext cx="21136708" cy="9759950"/>
          </a:xfrm>
        </p:spPr>
        <p:txBody>
          <a:bodyPr>
            <a:normAutofit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16.30: Oplæg ved Birgitte Dam Jensen</a:t>
            </a:r>
          </a:p>
          <a:p>
            <a:pPr marL="0" indent="0">
              <a:buNone/>
            </a:pPr>
            <a:r>
              <a:rPr lang="da-DK" dirty="0"/>
              <a:t>18.00: Middag</a:t>
            </a:r>
          </a:p>
          <a:p>
            <a:pPr marL="0" indent="0">
              <a:buNone/>
            </a:pPr>
            <a:r>
              <a:rPr lang="da-DK" dirty="0"/>
              <a:t>18.45: Generalforsamlingen starter</a:t>
            </a:r>
          </a:p>
          <a:p>
            <a:pPr marL="0" indent="0">
              <a:buNone/>
            </a:pPr>
            <a:r>
              <a:rPr lang="da-DK" dirty="0"/>
              <a:t>20.30. Pause</a:t>
            </a:r>
          </a:p>
          <a:p>
            <a:pPr marL="0" indent="0">
              <a:buNone/>
            </a:pPr>
            <a:r>
              <a:rPr lang="da-DK" dirty="0"/>
              <a:t>21.30: Tak for i dag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1837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3849A-3493-A2D0-D694-6E7F6511A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255DF-5725-69B1-36B7-83054DF85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7701845" cy="3147890"/>
          </a:xfrm>
        </p:spPr>
        <p:txBody>
          <a:bodyPr anchor="b">
            <a:normAutofit/>
          </a:bodyPr>
          <a:lstStyle/>
          <a:p>
            <a:r>
              <a:rPr lang="da-DK" dirty="0"/>
              <a:t>Debat ved bordene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D06803-2F6F-F1D8-ECD2-970B239CA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2" y="6189785"/>
            <a:ext cx="12051322" cy="4325815"/>
          </a:xfrm>
        </p:spPr>
        <p:txBody>
          <a:bodyPr>
            <a:normAutofit/>
          </a:bodyPr>
          <a:lstStyle/>
          <a:p>
            <a:endParaRPr lang="da-DK" sz="3400"/>
          </a:p>
          <a:p>
            <a:r>
              <a:rPr lang="da-DK" sz="3400"/>
              <a:t>Spørgsmål ligger på bordene</a:t>
            </a:r>
          </a:p>
          <a:p>
            <a:r>
              <a:rPr lang="da-DK" sz="3400"/>
              <a:t>20 min. til gruppedrøftelse, herefter ca. 10 min. til opsamling</a:t>
            </a:r>
          </a:p>
          <a:p>
            <a:r>
              <a:rPr lang="da-DK" sz="3400"/>
              <a:t>Notér gerne undervejs</a:t>
            </a:r>
          </a:p>
          <a:p>
            <a:r>
              <a:rPr lang="da-DK" sz="3400"/>
              <a:t>Prioritér hvilket spørgsmål I vil starte med (hvad er vigtigst for dig/jer)</a:t>
            </a:r>
          </a:p>
          <a:p>
            <a:r>
              <a:rPr lang="da-DK" sz="3400"/>
              <a:t>Notér gerne kontaktoplysninger</a:t>
            </a:r>
          </a:p>
          <a:p>
            <a:endParaRPr lang="da-DK" sz="3400"/>
          </a:p>
          <a:p>
            <a:endParaRPr lang="da-DK" sz="3400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5F07F4BF-5C82-A723-DC2B-BBE6DBBD2FEA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54D7A6-66FF-D1BE-9B31-F5B58B75E99F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C57F1644-F3B7-8B3E-626E-9D4FDEFCC6F7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746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1FB83-2EE6-F1AF-0682-9E0480AE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Menti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5913E8-09DF-548B-7638-66696D045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 jeres </a:t>
            </a:r>
            <a:r>
              <a:rPr lang="en-US" dirty="0" err="1"/>
              <a:t>skarpeste</a:t>
            </a:r>
            <a:r>
              <a:rPr lang="en-US" dirty="0"/>
              <a:t> </a:t>
            </a:r>
            <a:r>
              <a:rPr lang="en-US" dirty="0" err="1"/>
              <a:t>idé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konkrete</a:t>
            </a:r>
            <a:r>
              <a:rPr lang="en-US" dirty="0"/>
              <a:t> </a:t>
            </a:r>
            <a:r>
              <a:rPr lang="en-US" dirty="0" err="1"/>
              <a:t>tiltag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sætning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ord</a:t>
            </a:r>
            <a:r>
              <a:rPr lang="en-US" dirty="0"/>
              <a:t> er </a:t>
            </a:r>
            <a:r>
              <a:rPr lang="en-US" dirty="0" err="1"/>
              <a:t>nok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6298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79DF2-A766-BB9C-B12E-F5AD4DCD3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DEC626-C257-FA12-C6AE-55D4A1237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1" y="2244725"/>
            <a:ext cx="19433952" cy="3147890"/>
          </a:xfrm>
        </p:spPr>
        <p:txBody>
          <a:bodyPr/>
          <a:lstStyle/>
          <a:p>
            <a:r>
              <a:rPr lang="da-DK" dirty="0"/>
              <a:t>Pause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84059C6-6973-0458-E755-30263012B4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E85E149E-0038-9E1A-27E5-644BC594FF03}"/>
                  </a:ext>
                </a:extLst>
              </p14:cNvPr>
              <p14:cNvContentPartPr/>
              <p14:nvPr/>
            </p14:nvContentPartPr>
            <p14:xfrm>
              <a:off x="18173720" y="-2391640"/>
              <a:ext cx="360" cy="280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F1386EE1-BADE-3A72-02A6-2E020F8E99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64720" y="-2400640"/>
                <a:ext cx="1800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278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4E181-C8C0-CE29-E4B0-E546BE837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23B8F-36CB-106F-E9E6-8A08ED54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Rammebudget 2025 og 2026</a:t>
            </a:r>
          </a:p>
        </p:txBody>
      </p:sp>
      <p:graphicFrame>
        <p:nvGraphicFramePr>
          <p:cNvPr id="3" name="Pladsholder til indhold 2">
            <a:extLst>
              <a:ext uri="{FF2B5EF4-FFF2-40B4-BE49-F238E27FC236}">
                <a16:creationId xmlns:a16="http://schemas.microsoft.com/office/drawing/2014/main" id="{06DF7BD1-34D9-5C7C-4D5B-03A60C30E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705495"/>
              </p:ext>
            </p:extLst>
          </p:nvPr>
        </p:nvGraphicFramePr>
        <p:xfrm>
          <a:off x="2686051" y="2982687"/>
          <a:ext cx="19847378" cy="10104763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5107027">
                  <a:extLst>
                    <a:ext uri="{9D8B030D-6E8A-4147-A177-3AD203B41FA5}">
                      <a16:colId xmlns:a16="http://schemas.microsoft.com/office/drawing/2014/main" val="680903141"/>
                    </a:ext>
                  </a:extLst>
                </a:gridCol>
                <a:gridCol w="2912656">
                  <a:extLst>
                    <a:ext uri="{9D8B030D-6E8A-4147-A177-3AD203B41FA5}">
                      <a16:colId xmlns:a16="http://schemas.microsoft.com/office/drawing/2014/main" val="1874153964"/>
                    </a:ext>
                  </a:extLst>
                </a:gridCol>
                <a:gridCol w="2436664">
                  <a:extLst>
                    <a:ext uri="{9D8B030D-6E8A-4147-A177-3AD203B41FA5}">
                      <a16:colId xmlns:a16="http://schemas.microsoft.com/office/drawing/2014/main" val="2525343763"/>
                    </a:ext>
                  </a:extLst>
                </a:gridCol>
                <a:gridCol w="2434946">
                  <a:extLst>
                    <a:ext uri="{9D8B030D-6E8A-4147-A177-3AD203B41FA5}">
                      <a16:colId xmlns:a16="http://schemas.microsoft.com/office/drawing/2014/main" val="2132874624"/>
                    </a:ext>
                  </a:extLst>
                </a:gridCol>
                <a:gridCol w="6956085">
                  <a:extLst>
                    <a:ext uri="{9D8B030D-6E8A-4147-A177-3AD203B41FA5}">
                      <a16:colId xmlns:a16="http://schemas.microsoft.com/office/drawing/2014/main" val="2286389769"/>
                    </a:ext>
                  </a:extLst>
                </a:gridCol>
              </a:tblGrid>
              <a:tr h="688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100" kern="0" dirty="0">
                          <a:effectLst/>
                        </a:rPr>
                        <a:t> </a:t>
                      </a:r>
                      <a:endParaRPr lang="da-D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Regnskab 2024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Budget 2025</a:t>
                      </a:r>
                      <a:endParaRPr lang="da-DK" sz="1800" b="1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(justeret)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Budget 2026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Bemærkninger 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1256306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486386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INDTÆGTER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331.416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332.116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332.116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321372"/>
                  </a:ext>
                </a:extLst>
              </a:tr>
              <a:tr h="5250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Driftstilskud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Bla beregnet på baggrund af antal medlemmer 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9129875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459420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UDGIFTER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1650208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>
                          <a:effectLst/>
                        </a:rPr>
                        <a:t> </a:t>
                      </a:r>
                      <a:endParaRPr lang="da-DK" sz="1800" b="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5421691"/>
                  </a:ext>
                </a:extLst>
              </a:tr>
              <a:tr h="34327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400" kern="0" dirty="0">
                          <a:effectLst/>
                        </a:rPr>
                        <a:t>Bestyrelsesarbejde i alt </a:t>
                      </a:r>
                      <a:endParaRPr lang="da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41.175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55.000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55.000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Dækker udgifter til RB-møder + funktionen som næstformand.</a:t>
                      </a:r>
                      <a:endParaRPr lang="da-DK" sz="1800" b="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Herunder tabt arbejdsfortjeneste samt transport og forplejning til fysiske møder.</a:t>
                      </a:r>
                      <a:endParaRPr lang="da-DK" sz="1800" b="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Dækker også kompetenceudvikling til RB.</a:t>
                      </a:r>
                      <a:endParaRPr lang="da-DK" sz="1800" b="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538582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7416147"/>
                  </a:ext>
                </a:extLst>
              </a:tr>
              <a:tr h="1213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400" kern="0" dirty="0">
                          <a:effectLst/>
                        </a:rPr>
                        <a:t>Medlemsrettede aktiviteter i alt: </a:t>
                      </a:r>
                      <a:endParaRPr lang="da-DK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212.224</a:t>
                      </a:r>
                      <a:endParaRPr lang="da-DK" sz="18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222.116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222.116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Dækker generalforsamling, medlemsarrangementer og andre medlemsrettede aktiviteter. </a:t>
                      </a:r>
                      <a:endParaRPr lang="da-DK" sz="1800" b="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408871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 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760619"/>
                  </a:ext>
                </a:extLst>
              </a:tr>
              <a:tr h="163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2000" kern="0" dirty="0">
                          <a:effectLst/>
                        </a:rPr>
                        <a:t>Udgifter forbundet til regionsformand i alt</a:t>
                      </a:r>
                      <a:endParaRPr lang="da-DK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44.095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55.000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55.000</a:t>
                      </a:r>
                      <a:endParaRPr lang="da-DK" sz="1800" b="1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Dækker udgifter forbundet med funktionen som regionsformand.</a:t>
                      </a:r>
                      <a:endParaRPr lang="da-DK" sz="1800" b="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0" kern="0" dirty="0">
                          <a:effectLst/>
                        </a:rPr>
                        <a:t>Herunder transport, forplejning, litteratur og deltagelse i konferencer. </a:t>
                      </a:r>
                      <a:endParaRPr lang="da-DK" sz="18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62054"/>
                  </a:ext>
                </a:extLst>
              </a:tr>
              <a:tr h="323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 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 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2896957"/>
                  </a:ext>
                </a:extLst>
              </a:tr>
              <a:tr h="28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kern="0" dirty="0">
                          <a:effectLst/>
                        </a:rPr>
                        <a:t>UDGIFTER </a:t>
                      </a:r>
                      <a:r>
                        <a:rPr lang="da-DK" sz="1800" kern="0" dirty="0" err="1">
                          <a:effectLst/>
                        </a:rPr>
                        <a:t>Ialt</a:t>
                      </a:r>
                      <a:endParaRPr lang="da-DK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297.494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332.116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>
                          <a:effectLst/>
                        </a:rPr>
                        <a:t>332.116</a:t>
                      </a:r>
                      <a:endParaRPr lang="da-DK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da-DK" sz="1800" b="1" kern="0" dirty="0">
                          <a:effectLst/>
                        </a:rPr>
                        <a:t> </a:t>
                      </a:r>
                      <a:endParaRPr lang="da-DK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96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86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F4E6F-1CD4-13D5-3144-358CCDF36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5D43F-8F1E-89CA-AF75-CA01F98C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til suppleanter til repræsentantskabet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14A35F0-4232-2911-D7D0-17CCBB5BE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294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C4902-69CC-0EAE-2FCF-C2500D399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832CC-E565-DECE-4704-805FABE8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Indkomne forslag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F986A9F-4A77-0F3E-0314-5FC97061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6218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AFC2A-EE76-263E-0406-D8BA1455B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CC0DB-0558-66F3-2445-3936BC9D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til regionsbestyrelsen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81652DB-7E23-DABC-0EC6-1B61F7B82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vælges</a:t>
            </a:r>
            <a:r>
              <a:rPr lang="en-US" dirty="0"/>
              <a:t> 5 til </a:t>
            </a:r>
            <a:r>
              <a:rPr lang="en-US" dirty="0" err="1"/>
              <a:t>ordinære</a:t>
            </a:r>
            <a:r>
              <a:rPr lang="en-US" dirty="0"/>
              <a:t> </a:t>
            </a:r>
            <a:r>
              <a:rPr lang="en-US" dirty="0" err="1"/>
              <a:t>pladser</a:t>
            </a:r>
            <a:r>
              <a:rPr lang="en-US" dirty="0"/>
              <a:t> for 2 </a:t>
            </a:r>
            <a:r>
              <a:rPr lang="en-US" dirty="0" err="1"/>
              <a:t>år</a:t>
            </a:r>
            <a:r>
              <a:rPr lang="en-US" dirty="0"/>
              <a:t> og 2 </a:t>
            </a:r>
            <a:r>
              <a:rPr lang="en-US" dirty="0" err="1"/>
              <a:t>suppleanter</a:t>
            </a:r>
            <a:r>
              <a:rPr lang="en-US" dirty="0"/>
              <a:t> for 1 </a:t>
            </a:r>
            <a:r>
              <a:rPr lang="en-US" dirty="0" err="1"/>
              <a:t>år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0076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7551-63FB-4E88-F89C-47C89EC5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B01E8-C51B-EF9F-075F-E2A5F9884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Opstillede til regionsbestyrelsen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73D3463-18C2-98DF-9341-50871E2EE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Mariane Volke Roesen</a:t>
            </a:r>
          </a:p>
          <a:p>
            <a:pPr marL="0" indent="0">
              <a:buNone/>
            </a:pPr>
            <a:r>
              <a:rPr lang="en-US" dirty="0"/>
              <a:t>Freja Hammer Selsing</a:t>
            </a:r>
          </a:p>
          <a:p>
            <a:pPr marL="0" indent="0">
              <a:buNone/>
            </a:pPr>
            <a:r>
              <a:rPr lang="en-US" dirty="0"/>
              <a:t>Anne-Mette Thomsen</a:t>
            </a:r>
          </a:p>
          <a:p>
            <a:pPr marL="0" indent="0">
              <a:buNone/>
            </a:pPr>
            <a:r>
              <a:rPr lang="en-US" dirty="0"/>
              <a:t>Heidi Hoffman Bested</a:t>
            </a:r>
          </a:p>
          <a:p>
            <a:pPr marL="0" indent="0">
              <a:buNone/>
            </a:pPr>
            <a:r>
              <a:rPr lang="en-US" dirty="0"/>
              <a:t>Kamilla Kolind-Andersen</a:t>
            </a:r>
          </a:p>
          <a:p>
            <a:pPr marL="0" indent="0">
              <a:buNone/>
            </a:pPr>
            <a:r>
              <a:rPr lang="en-US" dirty="0"/>
              <a:t>Mette Damsgaard Christiansen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5114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F11A5-4D39-D439-4791-077F3C40B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0080A-430E-C7D9-73F1-68F3DA5DC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økonomisk kontrollant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C9C79A9-6B82-ADD9-7A4C-DDB7D0E8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vælges</a:t>
            </a:r>
            <a:r>
              <a:rPr lang="en-US" dirty="0"/>
              <a:t> 1 for </a:t>
            </a:r>
            <a:r>
              <a:rPr lang="en-US" dirty="0" err="1"/>
              <a:t>en</a:t>
            </a:r>
            <a:r>
              <a:rPr lang="en-US" dirty="0"/>
              <a:t> 2-årig </a:t>
            </a:r>
            <a:r>
              <a:rPr lang="en-US" dirty="0" err="1"/>
              <a:t>periode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63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2BEED-AF7F-0686-9E04-D4B8434D4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015FF-7B24-99A8-5643-EA24DF03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Evtentuelt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2E9193F7-948A-601F-F942-1338F97E9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792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CB0CD-D681-03FD-C05A-181ED577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Bachelorpris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6D2CD8-F56D-B6F6-8904-2E0FD9B41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7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ABBD-FE20-27BF-73F5-752C89427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52141-50C4-DD78-2EFB-2E27C1E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Farvel og tak for i aften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D483C3DF-A545-4045-BF21-4F3F710B1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01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8037C-2772-4682-7648-9AADAED5C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46482-CA45-91FA-2DFF-2DCA5BE4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Præsentation af </a:t>
            </a:r>
            <a:r>
              <a:rPr lang="da-DK" dirty="0" err="1"/>
              <a:t>ETF’s</a:t>
            </a:r>
            <a:r>
              <a:rPr lang="da-DK" dirty="0"/>
              <a:t> organisation -</a:t>
            </a:r>
            <a:br>
              <a:rPr lang="da-DK" dirty="0"/>
            </a:br>
            <a:r>
              <a:rPr lang="da-DK" dirty="0"/>
              <a:t>det politiske landskab</a:t>
            </a:r>
          </a:p>
        </p:txBody>
      </p:sp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4E9FF655-A8B1-6ED3-FFDB-4C4ED0CCE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969486"/>
              </p:ext>
            </p:extLst>
          </p:nvPr>
        </p:nvGraphicFramePr>
        <p:xfrm>
          <a:off x="-1111941" y="3259207"/>
          <a:ext cx="21135975" cy="97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05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E065E-697A-62A3-5177-3D987FDAB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369B3-041B-20C3-D13D-2A876E92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ETF’s</a:t>
            </a:r>
            <a:r>
              <a:rPr lang="da-DK" dirty="0"/>
              <a:t> fuldtidspolitikere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39397A-876C-ADCD-0ABE-10CCD57C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892" y="3651250"/>
            <a:ext cx="20374708" cy="85407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DBF5DF52-713C-1473-3FFA-2B70EE9A5BF7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2E12197-A360-6D33-1C32-28BDD47E9DA4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B6EFE421-99C9-82C7-24F6-74507A55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9246" y="4438133"/>
            <a:ext cx="374360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a-DK" sz="1600" b="1">
                <a:latin typeface="Arial" charset="0"/>
              </a:rPr>
              <a:t>Tina Nør </a:t>
            </a:r>
            <a:r>
              <a:rPr lang="da-DK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Langager,</a:t>
            </a:r>
            <a:br>
              <a:rPr lang="da-DK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>
                <a:latin typeface="Arial" charset="0"/>
              </a:rPr>
              <a:t>Formand    </a:t>
            </a:r>
            <a:endParaRPr lang="da-DK" sz="1600" b="1" dirty="0">
              <a:latin typeface="Arial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89D8963-CF0C-FEE1-643A-507035F4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319" y="10654215"/>
            <a:ext cx="301525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Maj Britt Middelhede Olsen,</a:t>
            </a:r>
            <a:b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Regionsformand i Midt-Nord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CD1F27ED-2EA9-EB11-BC9B-5B8DD9C31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145" y="10582247"/>
            <a:ext cx="23749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Louise Boros Daugaard, </a:t>
            </a:r>
            <a:b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Regionsformand i Syd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368CD910-3ED5-3A59-3E17-B25C9B9E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0929" y="10658251"/>
            <a:ext cx="315364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Rikke Uldum Abrahamsen,</a:t>
            </a:r>
            <a:b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Regionsformand i Øst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F0A4B58-D454-7F6C-E264-45F3CDE8C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20929" y="8361943"/>
            <a:ext cx="2502315" cy="16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7">
            <a:extLst>
              <a:ext uri="{FF2B5EF4-FFF2-40B4-BE49-F238E27FC236}">
                <a16:creationId xmlns:a16="http://schemas.microsoft.com/office/drawing/2014/main" id="{1265D940-137C-DA45-1369-D6195BF24D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7268" y="7734074"/>
            <a:ext cx="619571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E2D6F6C3-2CC6-6DFA-D741-396A95350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0737" y="7807009"/>
            <a:ext cx="0" cy="5068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9B3B4669-AA56-85F4-2126-1FA435AB9F6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5091" y="7115163"/>
            <a:ext cx="0" cy="403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6C227B4F-D7BB-B2A9-1823-2BA129257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3855" y="518582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6" name="Billede 1">
            <a:extLst>
              <a:ext uri="{FF2B5EF4-FFF2-40B4-BE49-F238E27FC236}">
                <a16:creationId xmlns:a16="http://schemas.microsoft.com/office/drawing/2014/main" id="{905ACC94-3B16-9EEF-10BE-C0B343EB6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07691" y="3360348"/>
            <a:ext cx="2539167" cy="16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1">
            <a:extLst>
              <a:ext uri="{FF2B5EF4-FFF2-40B4-BE49-F238E27FC236}">
                <a16:creationId xmlns:a16="http://schemas.microsoft.com/office/drawing/2014/main" id="{6BD05F66-2D78-F7C6-A8C3-E07C4C6C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9629" y="5564872"/>
            <a:ext cx="2817931" cy="161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>
            <a:extLst>
              <a:ext uri="{FF2B5EF4-FFF2-40B4-BE49-F238E27FC236}">
                <a16:creationId xmlns:a16="http://schemas.microsoft.com/office/drawing/2014/main" id="{B116BDD2-71D6-A760-9885-A5DC89F2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9246" y="6351465"/>
            <a:ext cx="1711206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Margrethe Boel,</a:t>
            </a:r>
            <a:b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da-DK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Næstformand</a:t>
            </a:r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02136F52-8214-DAF2-868A-4A42F8664413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pic>
        <p:nvPicPr>
          <p:cNvPr id="20" name="Billede 19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4A2C41BF-B18F-097F-24EA-D20204E2E1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506" y="8405519"/>
            <a:ext cx="2502179" cy="1668010"/>
          </a:xfrm>
          <a:prstGeom prst="rect">
            <a:avLst/>
          </a:prstGeom>
        </p:spPr>
      </p:pic>
      <p:pic>
        <p:nvPicPr>
          <p:cNvPr id="21" name="Billede 20" descr="Et billede, der indeholder Ansigt, tøj, smil, person&#10;&#10;Automatisk genereret beskrivelse">
            <a:extLst>
              <a:ext uri="{FF2B5EF4-FFF2-40B4-BE49-F238E27FC236}">
                <a16:creationId xmlns:a16="http://schemas.microsoft.com/office/drawing/2014/main" id="{F53D7E42-8753-6496-7618-0458CDDCBF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32" y="8361943"/>
            <a:ext cx="2651227" cy="1767484"/>
          </a:xfrm>
          <a:prstGeom prst="rect">
            <a:avLst/>
          </a:prstGeom>
        </p:spPr>
      </p:pic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7EA6384C-233F-CD3E-B74E-1E19DF62179A}"/>
              </a:ext>
            </a:extLst>
          </p:cNvPr>
          <p:cNvCxnSpPr>
            <a:cxnSpLocks/>
          </p:cNvCxnSpPr>
          <p:nvPr/>
        </p:nvCxnSpPr>
        <p:spPr>
          <a:xfrm>
            <a:off x="13404403" y="7734074"/>
            <a:ext cx="0" cy="506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5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EC48D-7701-E379-CC6D-B9D48AEF5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FE9F7-C95F-986A-729A-0C510C9D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</p:spPr>
        <p:txBody>
          <a:bodyPr anchor="ctr">
            <a:normAutofit/>
          </a:bodyPr>
          <a:lstStyle/>
          <a:p>
            <a:r>
              <a:rPr lang="da-DK" dirty="0"/>
              <a:t>Regionsbestyrelsen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4CC05724-B079-6DFE-F8F8-D91233E51DD3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E390CE-220F-C18F-50DD-6CCBB7356735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89A8C33B-25B5-EC7F-2690-C06D91B2563A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  <p:graphicFrame>
        <p:nvGraphicFramePr>
          <p:cNvPr id="27" name="Pladsholder til indhold 2">
            <a:extLst>
              <a:ext uri="{FF2B5EF4-FFF2-40B4-BE49-F238E27FC236}">
                <a16:creationId xmlns:a16="http://schemas.microsoft.com/office/drawing/2014/main" id="{96133B8F-E511-6B4C-A430-2944C044E1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242035"/>
              </p:ext>
            </p:extLst>
          </p:nvPr>
        </p:nvGraphicFramePr>
        <p:xfrm>
          <a:off x="1570892" y="3651250"/>
          <a:ext cx="21136708" cy="975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82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24A8E-5CAD-5554-0A29-D6AF966C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78FF6D7-D7D5-986A-4DDA-D8675FCBF3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840151"/>
              </p:ext>
            </p:extLst>
          </p:nvPr>
        </p:nvGraphicFramePr>
        <p:xfrm>
          <a:off x="2240157" y="1260088"/>
          <a:ext cx="19903686" cy="1119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9143685" imgH="5143500" progId="AcroExch.Document.DC">
                  <p:embed/>
                </p:oleObj>
              </mc:Choice>
              <mc:Fallback>
                <p:oleObj name="Acrobat Document" r:id="rId3" imgW="9143685" imgH="5143500" progId="AcroExch.Document.DC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678FF6D7-D7D5-986A-4DDA-D8675FCBF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0157" y="1260088"/>
                        <a:ext cx="19903686" cy="1119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53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2F79-C68C-1AE0-8498-357B35CFE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BCD1-B8A8-E4A7-D58E-FD7D184C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Valg af dirigent og referent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6796AC2C-971C-CF12-4D8F-B547271175D6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9A09CA0-2301-6D4E-F167-F83FDAE7797B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B64CC9D4-28C1-628D-6553-C5A142B6DDD3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883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F979-2F64-5753-FCAB-F31A698D4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4F697-E0EB-C2E2-727C-88EF7D3B5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Regionsbestyrelsens beretning</a:t>
            </a:r>
          </a:p>
        </p:txBody>
      </p:sp>
      <p:sp>
        <p:nvSpPr>
          <p:cNvPr id="4" name="Pladsholder til slidenummer 5">
            <a:extLst>
              <a:ext uri="{FF2B5EF4-FFF2-40B4-BE49-F238E27FC236}">
                <a16:creationId xmlns:a16="http://schemas.microsoft.com/office/drawing/2014/main" id="{95CF4988-1545-3A12-DC09-6D1F4642DE33}"/>
              </a:ext>
            </a:extLst>
          </p:cNvPr>
          <p:cNvSpPr txBox="1">
            <a:spLocks/>
          </p:cNvSpPr>
          <p:nvPr/>
        </p:nvSpPr>
        <p:spPr>
          <a:xfrm>
            <a:off x="9210675" y="9940697"/>
            <a:ext cx="51435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>
              <a:defRPr/>
            </a:pPr>
            <a:endParaRPr lang="da-DK" altLang="da-DK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BEE539-B0DC-4E32-F89C-4C44D0B83F9E}"/>
              </a:ext>
            </a:extLst>
          </p:cNvPr>
          <p:cNvSpPr txBox="1">
            <a:spLocks/>
          </p:cNvSpPr>
          <p:nvPr/>
        </p:nvSpPr>
        <p:spPr bwMode="auto">
          <a:xfrm>
            <a:off x="1740022" y="4730521"/>
            <a:ext cx="7038555" cy="10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7F7F7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7F7F7F"/>
                </a:solidFill>
                <a:latin typeface="Arial" charset="0"/>
                <a:cs typeface="Arial" charset="0"/>
              </a:defRPr>
            </a:lvl9pPr>
          </a:lstStyle>
          <a:p>
            <a:endParaRPr lang="da-DK" altLang="da-DK" sz="3200" b="1" dirty="0"/>
          </a:p>
        </p:txBody>
      </p:sp>
      <p:sp>
        <p:nvSpPr>
          <p:cNvPr id="19" name="Pladsholder til dato 3">
            <a:extLst>
              <a:ext uri="{FF2B5EF4-FFF2-40B4-BE49-F238E27FC236}">
                <a16:creationId xmlns:a16="http://schemas.microsoft.com/office/drawing/2014/main" id="{578EFA2E-DF57-0476-E441-8A2E8CB590F2}"/>
              </a:ext>
            </a:extLst>
          </p:cNvPr>
          <p:cNvSpPr txBox="1">
            <a:spLocks/>
          </p:cNvSpPr>
          <p:nvPr/>
        </p:nvSpPr>
        <p:spPr>
          <a:xfrm>
            <a:off x="1676400" y="9940697"/>
            <a:ext cx="1341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8819652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SMoveSetID xmlns="e8ccfb6b-13cc-43b8-a32f-467ba4ff6c5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646F16DCA2E489C642F1FC1D0FCB4" ma:contentTypeVersion="5" ma:contentTypeDescription="Create a new document." ma:contentTypeScope="" ma:versionID="54e232b556af5a5dddfa5bebf2b3c54d">
  <xsd:schema xmlns:xsd="http://www.w3.org/2001/XMLSchema" xmlns:xs="http://www.w3.org/2001/XMLSchema" xmlns:p="http://schemas.microsoft.com/office/2006/metadata/properties" xmlns:ns2="6c4db595-2d06-4a13-979b-8fdcbd11e9a4" xmlns:ns3="e8ccfb6b-13cc-43b8-a32f-467ba4ff6c5a" targetNamespace="http://schemas.microsoft.com/office/2006/metadata/properties" ma:root="true" ma:fieldsID="c98891d69f99c0af7d44a6d2953ae887" ns2:_="" ns3:_="">
    <xsd:import namespace="6c4db595-2d06-4a13-979b-8fdcbd11e9a4"/>
    <xsd:import namespace="e8ccfb6b-13cc-43b8-a32f-467ba4ff6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TSMoveSe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db595-2d06-4a13-979b-8fdcbd11e9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cfb6b-13cc-43b8-a32f-467ba4ff6c5a" elementFormDefault="qualified">
    <xsd:import namespace="http://schemas.microsoft.com/office/2006/documentManagement/types"/>
    <xsd:import namespace="http://schemas.microsoft.com/office/infopath/2007/PartnerControls"/>
    <xsd:element name="TSMoveSetID" ma:index="12" nillable="true" ma:displayName="TSMoveSetID" ma:description="TSMoveSetID" ma:internalName="TSMoveSe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1584D-6351-4FE6-92E8-02D0E9630E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2AAFDD-0548-48B6-A187-0C2A6283645D}">
  <ds:schemaRefs>
    <ds:schemaRef ds:uri="6c4db595-2d06-4a13-979b-8fdcbd11e9a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8ccfb6b-13cc-43b8-a32f-467ba4ff6c5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A29EAA-E612-439B-9B98-CDCD378DC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4db595-2d06-4a13-979b-8fdcbd11e9a4"/>
    <ds:schemaRef ds:uri="e8ccfb6b-13cc-43b8-a32f-467ba4ff6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5115</TotalTime>
  <Words>848</Words>
  <Application>Microsoft Office PowerPoint</Application>
  <PresentationFormat>Brugerdefineret</PresentationFormat>
  <Paragraphs>242</Paragraphs>
  <Slides>30</Slides>
  <Notes>13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8" baseType="lpstr">
      <vt:lpstr>__Roboto_Flex_41121d</vt:lpstr>
      <vt:lpstr>Arial</vt:lpstr>
      <vt:lpstr>Calibri</vt:lpstr>
      <vt:lpstr>Helvetica Light</vt:lpstr>
      <vt:lpstr>Lucida Grande</vt:lpstr>
      <vt:lpstr>Roboto</vt:lpstr>
      <vt:lpstr>Brugerdefineret design</vt:lpstr>
      <vt:lpstr>Acrobat Document</vt:lpstr>
      <vt:lpstr>Velkommen til generalforsamling</vt:lpstr>
      <vt:lpstr>Program</vt:lpstr>
      <vt:lpstr>Bachelorpris</vt:lpstr>
      <vt:lpstr>Præsentation af ETF’s organisation - det politiske landskab</vt:lpstr>
      <vt:lpstr>ETF’s fuldtidspolitikere</vt:lpstr>
      <vt:lpstr>Regionsbestyrelsen</vt:lpstr>
      <vt:lpstr>PowerPoint-præsentation</vt:lpstr>
      <vt:lpstr>Valg af dirigent og referent</vt:lpstr>
      <vt:lpstr>Regionsbestyrelsens beretning</vt:lpstr>
      <vt:lpstr>Tak for ordet</vt:lpstr>
      <vt:lpstr>Godkendelse af regnskab for 2025</vt:lpstr>
      <vt:lpstr>Bestyrelsesarbejdet 2024</vt:lpstr>
      <vt:lpstr>Oplæg Tina Nør Langager</vt:lpstr>
      <vt:lpstr>Handleplan 2025 - 2026</vt:lpstr>
      <vt:lpstr>PowerPoint-præsentation</vt:lpstr>
      <vt:lpstr>En stærk profession</vt:lpstr>
      <vt:lpstr>Et fag på holdbare vilkår</vt:lpstr>
      <vt:lpstr>Vi tager ansvar og bidrager</vt:lpstr>
      <vt:lpstr>Bestyrelsesarbejdet</vt:lpstr>
      <vt:lpstr>Debat ved bordene</vt:lpstr>
      <vt:lpstr>Menti</vt:lpstr>
      <vt:lpstr>Pause</vt:lpstr>
      <vt:lpstr>Rammebudget 2025 og 2026</vt:lpstr>
      <vt:lpstr>Valg til suppleanter til repræsentantskabet</vt:lpstr>
      <vt:lpstr>Indkomne forslag</vt:lpstr>
      <vt:lpstr>Valg til regionsbestyrelsen</vt:lpstr>
      <vt:lpstr>Opstillede til regionsbestyrelsen</vt:lpstr>
      <vt:lpstr>Valg af økonomisk kontrollant</vt:lpstr>
      <vt:lpstr>Evtentuelt</vt:lpstr>
      <vt:lpstr>Farvel og tak for i aften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Luise Bæhrenz Hjort</dc:creator>
  <cp:lastModifiedBy>Maj Britt Middelhede Olsen</cp:lastModifiedBy>
  <cp:revision>46</cp:revision>
  <cp:lastPrinted>2019-10-02T12:08:26Z</cp:lastPrinted>
  <dcterms:modified xsi:type="dcterms:W3CDTF">2025-05-01T07:45:05Z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0x0101001E0646F16DCA2E489C642F1FC1D0FCB4</vt:lpwstr>
  </property>
</Properties>
</file>