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3" r:id="rId4"/>
  </p:sldMasterIdLst>
  <p:notesMasterIdLst>
    <p:notesMasterId r:id="rId12"/>
  </p:notesMasterIdLst>
  <p:sldIdLst>
    <p:sldId id="260" r:id="rId5"/>
    <p:sldId id="263" r:id="rId6"/>
    <p:sldId id="268" r:id="rId7"/>
    <p:sldId id="257" r:id="rId8"/>
    <p:sldId id="281" r:id="rId9"/>
    <p:sldId id="282" r:id="rId10"/>
    <p:sldId id="280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87A34"/>
    <a:srgbClr val="634D78"/>
    <a:srgbClr val="EF8054"/>
    <a:srgbClr val="FAF3D4"/>
    <a:srgbClr val="E6E0C3"/>
    <a:srgbClr val="F5F4E1"/>
    <a:srgbClr val="FFE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1C95F3-F22A-4FD9-AA73-E1680B4AEB53}" v="328" dt="2025-04-15T15:45:01.94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ACA"/>
          </a:solidFill>
        </a:fill>
      </a:tcStyle>
    </a:wholeTbl>
    <a:band2H>
      <a:tcTxStyle/>
      <a:tcStyle>
        <a:tcBdr/>
        <a:fill>
          <a:solidFill>
            <a:srgbClr val="E7ED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CEE9"/>
          </a:solidFill>
        </a:fill>
      </a:tcStyle>
    </a:wholeTbl>
    <a:band2H>
      <a:tcTxStyle/>
      <a:tcStyle>
        <a:tcBdr/>
        <a:fill>
          <a:solidFill>
            <a:srgbClr val="E9E8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1" autoAdjust="0"/>
    <p:restoredTop sz="74874" autoAdjust="0"/>
  </p:normalViewPr>
  <p:slideViewPr>
    <p:cSldViewPr snapToGrid="0" snapToObjects="1">
      <p:cViewPr varScale="1">
        <p:scale>
          <a:sx n="53" d="100"/>
          <a:sy n="53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e Dreyer Skjoldan" userId="9acd7186-178d-413f-9242-0aaba6e60cad" providerId="ADAL" clId="{E4400AA3-2B30-4BFC-AAA3-40AF7BEA01A6}"/>
    <pc:docChg chg="modSld">
      <pc:chgData name="Sine Dreyer Skjoldan" userId="9acd7186-178d-413f-9242-0aaba6e60cad" providerId="ADAL" clId="{E4400AA3-2B30-4BFC-AAA3-40AF7BEA01A6}" dt="2025-03-14T13:37:51.189" v="22" actId="20577"/>
      <pc:docMkLst>
        <pc:docMk/>
      </pc:docMkLst>
      <pc:sldChg chg="modSp mod">
        <pc:chgData name="Sine Dreyer Skjoldan" userId="9acd7186-178d-413f-9242-0aaba6e60cad" providerId="ADAL" clId="{E4400AA3-2B30-4BFC-AAA3-40AF7BEA01A6}" dt="2025-03-14T13:37:51.189" v="22" actId="20577"/>
        <pc:sldMkLst>
          <pc:docMk/>
          <pc:sldMk cId="3645240467" sldId="280"/>
        </pc:sldMkLst>
        <pc:spChg chg="mod">
          <ac:chgData name="Sine Dreyer Skjoldan" userId="9acd7186-178d-413f-9242-0aaba6e60cad" providerId="ADAL" clId="{E4400AA3-2B30-4BFC-AAA3-40AF7BEA01A6}" dt="2025-03-14T13:37:51.189" v="22" actId="20577"/>
          <ac:spMkLst>
            <pc:docMk/>
            <pc:sldMk cId="3645240467" sldId="280"/>
            <ac:spMk id="3" creationId="{56FA6594-8047-61FD-D088-753462F6E4CA}"/>
          </ac:spMkLst>
        </pc:spChg>
      </pc:sldChg>
    </pc:docChg>
  </pc:docChgLst>
  <pc:docChgLst>
    <pc:chgData name="Sine Dreyer Skjoldan" userId="9acd7186-178d-413f-9242-0aaba6e60cad" providerId="ADAL" clId="{B8E773D5-6B3C-493B-9F70-3D50A98CA51F}"/>
    <pc:docChg chg="undo redo custSel addSld delSld modSld sldOrd">
      <pc:chgData name="Sine Dreyer Skjoldan" userId="9acd7186-178d-413f-9242-0aaba6e60cad" providerId="ADAL" clId="{B8E773D5-6B3C-493B-9F70-3D50A98CA51F}" dt="2025-01-21T15:07:54.630" v="6056" actId="255"/>
      <pc:docMkLst>
        <pc:docMk/>
      </pc:docMkLst>
      <pc:sldChg chg="addSp delSp modSp add del mod modNotesTx">
        <pc:chgData name="Sine Dreyer Skjoldan" userId="9acd7186-178d-413f-9242-0aaba6e60cad" providerId="ADAL" clId="{B8E773D5-6B3C-493B-9F70-3D50A98CA51F}" dt="2025-01-21T15:01:26.332" v="5980"/>
        <pc:sldMkLst>
          <pc:docMk/>
          <pc:sldMk cId="3425352416" sldId="260"/>
        </pc:sldMkLst>
        <pc:picChg chg="add mod">
          <ac:chgData name="Sine Dreyer Skjoldan" userId="9acd7186-178d-413f-9242-0aaba6e60cad" providerId="ADAL" clId="{B8E773D5-6B3C-493B-9F70-3D50A98CA51F}" dt="2025-01-20T08:07:48.071" v="546" actId="14100"/>
          <ac:picMkLst>
            <pc:docMk/>
            <pc:sldMk cId="3425352416" sldId="260"/>
            <ac:picMk id="6" creationId="{90B3B95D-AABA-03D8-BCA3-97E21063D84C}"/>
          </ac:picMkLst>
        </pc:picChg>
      </pc:sldChg>
      <pc:sldChg chg="addSp delSp modSp add del mod modNotesTx">
        <pc:chgData name="Sine Dreyer Skjoldan" userId="9acd7186-178d-413f-9242-0aaba6e60cad" providerId="ADAL" clId="{B8E773D5-6B3C-493B-9F70-3D50A98CA51F}" dt="2025-01-21T15:01:26.332" v="5980"/>
        <pc:sldMkLst>
          <pc:docMk/>
          <pc:sldMk cId="4241837947" sldId="263"/>
        </pc:sldMkLst>
        <pc:spChg chg="mod">
          <ac:chgData name="Sine Dreyer Skjoldan" userId="9acd7186-178d-413f-9242-0aaba6e60cad" providerId="ADAL" clId="{B8E773D5-6B3C-493B-9F70-3D50A98CA51F}" dt="2025-01-20T08:24:43.660" v="1330" actId="207"/>
          <ac:spMkLst>
            <pc:docMk/>
            <pc:sldMk cId="4241837947" sldId="263"/>
            <ac:spMk id="2" creationId="{9F76FD93-2563-92B5-06C5-691FE1E913D0}"/>
          </ac:spMkLst>
        </pc:spChg>
      </pc:sldChg>
      <pc:sldChg chg="addSp delSp modSp add del mod modNotesTx">
        <pc:chgData name="Sine Dreyer Skjoldan" userId="9acd7186-178d-413f-9242-0aaba6e60cad" providerId="ADAL" clId="{B8E773D5-6B3C-493B-9F70-3D50A98CA51F}" dt="2025-01-21T15:07:54.630" v="6056" actId="255"/>
        <pc:sldMkLst>
          <pc:docMk/>
          <pc:sldMk cId="1049330555" sldId="264"/>
        </pc:sldMkLst>
      </pc:sldChg>
      <pc:sldChg chg="modSp del mod ord modNotesTx">
        <pc:chgData name="Sine Dreyer Skjoldan" userId="9acd7186-178d-413f-9242-0aaba6e60cad" providerId="ADAL" clId="{B8E773D5-6B3C-493B-9F70-3D50A98CA51F}" dt="2025-01-20T15:01:31.647" v="5976" actId="47"/>
        <pc:sldMkLst>
          <pc:docMk/>
          <pc:sldMk cId="2549360343" sldId="265"/>
        </pc:sldMkLst>
      </pc:sldChg>
      <pc:sldChg chg="modSp del mod modNotesTx">
        <pc:chgData name="Sine Dreyer Skjoldan" userId="9acd7186-178d-413f-9242-0aaba6e60cad" providerId="ADAL" clId="{B8E773D5-6B3C-493B-9F70-3D50A98CA51F}" dt="2025-01-20T09:09:57.650" v="2658" actId="2696"/>
        <pc:sldMkLst>
          <pc:docMk/>
          <pc:sldMk cId="1165353348" sldId="266"/>
        </pc:sldMkLst>
      </pc:sldChg>
      <pc:sldChg chg="add del">
        <pc:chgData name="Sine Dreyer Skjoldan" userId="9acd7186-178d-413f-9242-0aaba6e60cad" providerId="ADAL" clId="{B8E773D5-6B3C-493B-9F70-3D50A98CA51F}" dt="2025-01-21T15:01:26.332" v="5980"/>
        <pc:sldMkLst>
          <pc:docMk/>
          <pc:sldMk cId="3038674427" sldId="266"/>
        </pc:sldMkLst>
      </pc:sldChg>
      <pc:sldChg chg="add del">
        <pc:chgData name="Sine Dreyer Skjoldan" userId="9acd7186-178d-413f-9242-0aaba6e60cad" providerId="ADAL" clId="{B8E773D5-6B3C-493B-9F70-3D50A98CA51F}" dt="2025-01-20T19:49:11.828" v="5977" actId="47"/>
        <pc:sldMkLst>
          <pc:docMk/>
          <pc:sldMk cId="3951287760" sldId="266"/>
        </pc:sldMkLst>
      </pc:sldChg>
      <pc:sldChg chg="del modNotesTx">
        <pc:chgData name="Sine Dreyer Skjoldan" userId="9acd7186-178d-413f-9242-0aaba6e60cad" providerId="ADAL" clId="{B8E773D5-6B3C-493B-9F70-3D50A98CA51F}" dt="2025-01-20T09:09:57.650" v="2658" actId="2696"/>
        <pc:sldMkLst>
          <pc:docMk/>
          <pc:sldMk cId="3365059190" sldId="267"/>
        </pc:sldMkLst>
      </pc:sldChg>
      <pc:sldChg chg="modSp add del mod">
        <pc:chgData name="Sine Dreyer Skjoldan" userId="9acd7186-178d-413f-9242-0aaba6e60cad" providerId="ADAL" clId="{B8E773D5-6B3C-493B-9F70-3D50A98CA51F}" dt="2025-01-21T15:01:26.332" v="5980"/>
        <pc:sldMkLst>
          <pc:docMk/>
          <pc:sldMk cId="3880782072" sldId="267"/>
        </pc:sldMkLst>
      </pc:sldChg>
      <pc:sldChg chg="modSp add del mod modNotesTx">
        <pc:chgData name="Sine Dreyer Skjoldan" userId="9acd7186-178d-413f-9242-0aaba6e60cad" providerId="ADAL" clId="{B8E773D5-6B3C-493B-9F70-3D50A98CA51F}" dt="2025-01-21T15:01:26.332" v="5980"/>
        <pc:sldMkLst>
          <pc:docMk/>
          <pc:sldMk cId="2367460717" sldId="268"/>
        </pc:sldMkLst>
      </pc:sldChg>
      <pc:sldChg chg="modSp add del mod modNotesTx">
        <pc:chgData name="Sine Dreyer Skjoldan" userId="9acd7186-178d-413f-9242-0aaba6e60cad" providerId="ADAL" clId="{B8E773D5-6B3C-493B-9F70-3D50A98CA51F}" dt="2025-01-21T15:01:26.332" v="5980"/>
        <pc:sldMkLst>
          <pc:docMk/>
          <pc:sldMk cId="565767492" sldId="269"/>
        </pc:sldMkLst>
      </pc:sldChg>
      <pc:sldChg chg="modSp add del mod modNotesTx">
        <pc:chgData name="Sine Dreyer Skjoldan" userId="9acd7186-178d-413f-9242-0aaba6e60cad" providerId="ADAL" clId="{B8E773D5-6B3C-493B-9F70-3D50A98CA51F}" dt="2025-01-21T15:01:26.332" v="5980"/>
        <pc:sldMkLst>
          <pc:docMk/>
          <pc:sldMk cId="3434992344" sldId="270"/>
        </pc:sldMkLst>
      </pc:sldChg>
      <pc:sldChg chg="modSp add del mod modNotesTx">
        <pc:chgData name="Sine Dreyer Skjoldan" userId="9acd7186-178d-413f-9242-0aaba6e60cad" providerId="ADAL" clId="{B8E773D5-6B3C-493B-9F70-3D50A98CA51F}" dt="2025-01-21T15:01:26.332" v="5980"/>
        <pc:sldMkLst>
          <pc:docMk/>
          <pc:sldMk cId="1495548568" sldId="272"/>
        </pc:sldMkLst>
      </pc:sldChg>
      <pc:sldChg chg="modSp del mod modNotesTx">
        <pc:chgData name="Sine Dreyer Skjoldan" userId="9acd7186-178d-413f-9242-0aaba6e60cad" providerId="ADAL" clId="{B8E773D5-6B3C-493B-9F70-3D50A98CA51F}" dt="2025-01-20T15:01:05.707" v="5965" actId="47"/>
        <pc:sldMkLst>
          <pc:docMk/>
          <pc:sldMk cId="1198249738" sldId="273"/>
        </pc:sldMkLst>
      </pc:sldChg>
      <pc:sldChg chg="del">
        <pc:chgData name="Sine Dreyer Skjoldan" userId="9acd7186-178d-413f-9242-0aaba6e60cad" providerId="ADAL" clId="{B8E773D5-6B3C-493B-9F70-3D50A98CA51F}" dt="2025-01-16T09:42:09.105" v="460" actId="47"/>
        <pc:sldMkLst>
          <pc:docMk/>
          <pc:sldMk cId="158523779" sldId="274"/>
        </pc:sldMkLst>
      </pc:sldChg>
      <pc:sldChg chg="del">
        <pc:chgData name="Sine Dreyer Skjoldan" userId="9acd7186-178d-413f-9242-0aaba6e60cad" providerId="ADAL" clId="{B8E773D5-6B3C-493B-9F70-3D50A98CA51F}" dt="2025-01-16T09:42:09.768" v="461" actId="47"/>
        <pc:sldMkLst>
          <pc:docMk/>
          <pc:sldMk cId="1841626396" sldId="275"/>
        </pc:sldMkLst>
      </pc:sldChg>
      <pc:sldChg chg="addSp delSp modSp add del mod">
        <pc:chgData name="Sine Dreyer Skjoldan" userId="9acd7186-178d-413f-9242-0aaba6e60cad" providerId="ADAL" clId="{B8E773D5-6B3C-493B-9F70-3D50A98CA51F}" dt="2025-01-20T09:14:49.710" v="2685" actId="47"/>
        <pc:sldMkLst>
          <pc:docMk/>
          <pc:sldMk cId="118190952" sldId="276"/>
        </pc:sldMkLst>
      </pc:sldChg>
      <pc:sldChg chg="addSp delSp modSp new add del mod">
        <pc:chgData name="Sine Dreyer Skjoldan" userId="9acd7186-178d-413f-9242-0aaba6e60cad" providerId="ADAL" clId="{B8E773D5-6B3C-493B-9F70-3D50A98CA51F}" dt="2025-01-21T15:01:26.332" v="5980"/>
        <pc:sldMkLst>
          <pc:docMk/>
          <pc:sldMk cId="1643931617" sldId="277"/>
        </pc:sldMkLst>
      </pc:sldChg>
      <pc:sldChg chg="addSp delSp modSp add del mod modClrScheme chgLayout">
        <pc:chgData name="Sine Dreyer Skjoldan" userId="9acd7186-178d-413f-9242-0aaba6e60cad" providerId="ADAL" clId="{B8E773D5-6B3C-493B-9F70-3D50A98CA51F}" dt="2025-01-21T15:01:26.332" v="5980"/>
        <pc:sldMkLst>
          <pc:docMk/>
          <pc:sldMk cId="1143958883" sldId="278"/>
        </pc:sldMkLst>
      </pc:sldChg>
      <pc:sldChg chg="modSp add del mod">
        <pc:chgData name="Sine Dreyer Skjoldan" userId="9acd7186-178d-413f-9242-0aaba6e60cad" providerId="ADAL" clId="{B8E773D5-6B3C-493B-9F70-3D50A98CA51F}" dt="2025-01-20T19:49:11.828" v="5977" actId="47"/>
        <pc:sldMkLst>
          <pc:docMk/>
          <pc:sldMk cId="1568084353" sldId="279"/>
        </pc:sldMkLst>
      </pc:sldChg>
      <pc:sldChg chg="add del">
        <pc:chgData name="Sine Dreyer Skjoldan" userId="9acd7186-178d-413f-9242-0aaba6e60cad" providerId="ADAL" clId="{B8E773D5-6B3C-493B-9F70-3D50A98CA51F}" dt="2025-01-21T15:01:26.332" v="5980"/>
        <pc:sldMkLst>
          <pc:docMk/>
          <pc:sldMk cId="2845209646" sldId="280"/>
        </pc:sldMkLst>
      </pc:sldChg>
    </pc:docChg>
  </pc:docChgLst>
  <pc:docChgLst>
    <pc:chgData name="Sine Dreyer Skjoldan" userId="9acd7186-178d-413f-9242-0aaba6e60cad" providerId="ADAL" clId="{2A03E6CE-D2A0-45C7-B157-82681A377C0B}"/>
    <pc:docChg chg="undo redo custSel addSld delSld modSld sldOrd">
      <pc:chgData name="Sine Dreyer Skjoldan" userId="9acd7186-178d-413f-9242-0aaba6e60cad" providerId="ADAL" clId="{2A03E6CE-D2A0-45C7-B157-82681A377C0B}" dt="2025-03-10T09:25:35.567" v="5087" actId="20577"/>
      <pc:docMkLst>
        <pc:docMk/>
      </pc:docMkLst>
      <pc:sldChg chg="modSp mod modNotesTx">
        <pc:chgData name="Sine Dreyer Skjoldan" userId="9acd7186-178d-413f-9242-0aaba6e60cad" providerId="ADAL" clId="{2A03E6CE-D2A0-45C7-B157-82681A377C0B}" dt="2025-03-09T13:33:33.070" v="3956" actId="20577"/>
        <pc:sldMkLst>
          <pc:docMk/>
          <pc:sldMk cId="3425352416" sldId="260"/>
        </pc:sldMkLst>
        <pc:spChg chg="mod">
          <ac:chgData name="Sine Dreyer Skjoldan" userId="9acd7186-178d-413f-9242-0aaba6e60cad" providerId="ADAL" clId="{2A03E6CE-D2A0-45C7-B157-82681A377C0B}" dt="2025-03-09T13:33:33.070" v="3956" actId="20577"/>
          <ac:spMkLst>
            <pc:docMk/>
            <pc:sldMk cId="3425352416" sldId="260"/>
            <ac:spMk id="5" creationId="{57273A1E-766C-2DE4-4495-70068C152F0A}"/>
          </ac:spMkLst>
        </pc:spChg>
      </pc:sldChg>
      <pc:sldChg chg="modNotesTx">
        <pc:chgData name="Sine Dreyer Skjoldan" userId="9acd7186-178d-413f-9242-0aaba6e60cad" providerId="ADAL" clId="{2A03E6CE-D2A0-45C7-B157-82681A377C0B}" dt="2025-03-09T13:41:01.355" v="4048" actId="20577"/>
        <pc:sldMkLst>
          <pc:docMk/>
          <pc:sldMk cId="4241837947" sldId="263"/>
        </pc:sldMkLst>
      </pc:sldChg>
      <pc:sldChg chg="addSp del ord">
        <pc:chgData name="Sine Dreyer Skjoldan" userId="9acd7186-178d-413f-9242-0aaba6e60cad" providerId="ADAL" clId="{2A03E6CE-D2A0-45C7-B157-82681A377C0B}" dt="2025-03-09T06:50:41.615" v="1527" actId="47"/>
        <pc:sldMkLst>
          <pc:docMk/>
          <pc:sldMk cId="1049330555" sldId="264"/>
        </pc:sldMkLst>
      </pc:sldChg>
      <pc:sldChg chg="modSp del mod">
        <pc:chgData name="Sine Dreyer Skjoldan" userId="9acd7186-178d-413f-9242-0aaba6e60cad" providerId="ADAL" clId="{2A03E6CE-D2A0-45C7-B157-82681A377C0B}" dt="2025-03-08T06:14:27.849" v="306" actId="47"/>
        <pc:sldMkLst>
          <pc:docMk/>
          <pc:sldMk cId="3038674427" sldId="266"/>
        </pc:sldMkLst>
      </pc:sldChg>
      <pc:sldChg chg="del">
        <pc:chgData name="Sine Dreyer Skjoldan" userId="9acd7186-178d-413f-9242-0aaba6e60cad" providerId="ADAL" clId="{2A03E6CE-D2A0-45C7-B157-82681A377C0B}" dt="2025-03-08T06:01:57.039" v="117" actId="47"/>
        <pc:sldMkLst>
          <pc:docMk/>
          <pc:sldMk cId="3880782072" sldId="267"/>
        </pc:sldMkLst>
      </pc:sldChg>
      <pc:sldChg chg="addSp modSp add del mod modClrScheme chgLayout">
        <pc:chgData name="Sine Dreyer Skjoldan" userId="9acd7186-178d-413f-9242-0aaba6e60cad" providerId="ADAL" clId="{2A03E6CE-D2A0-45C7-B157-82681A377C0B}" dt="2025-03-09T07:14:02.032" v="1894" actId="47"/>
        <pc:sldMkLst>
          <pc:docMk/>
          <pc:sldMk cId="1923698044" sldId="268"/>
        </pc:sldMkLst>
      </pc:sldChg>
      <pc:sldChg chg="addSp delSp modSp del mod">
        <pc:chgData name="Sine Dreyer Skjoldan" userId="9acd7186-178d-413f-9242-0aaba6e60cad" providerId="ADAL" clId="{2A03E6CE-D2A0-45C7-B157-82681A377C0B}" dt="2025-03-09T06:55:37.026" v="1566" actId="2696"/>
        <pc:sldMkLst>
          <pc:docMk/>
          <pc:sldMk cId="2367460717" sldId="268"/>
        </pc:sldMkLst>
      </pc:sldChg>
      <pc:sldChg chg="addSp delSp modSp mod modClrScheme chgLayout modNotesTx">
        <pc:chgData name="Sine Dreyer Skjoldan" userId="9acd7186-178d-413f-9242-0aaba6e60cad" providerId="ADAL" clId="{2A03E6CE-D2A0-45C7-B157-82681A377C0B}" dt="2025-03-10T09:20:32.668" v="5043" actId="20577"/>
        <pc:sldMkLst>
          <pc:docMk/>
          <pc:sldMk cId="565767492" sldId="269"/>
        </pc:sldMkLst>
      </pc:sldChg>
      <pc:sldChg chg="addSp delSp modSp add del mod modNotesTx">
        <pc:chgData name="Sine Dreyer Skjoldan" userId="9acd7186-178d-413f-9242-0aaba6e60cad" providerId="ADAL" clId="{2A03E6CE-D2A0-45C7-B157-82681A377C0B}" dt="2025-03-09T06:43:42.505" v="1505" actId="47"/>
        <pc:sldMkLst>
          <pc:docMk/>
          <pc:sldMk cId="3434992344" sldId="270"/>
        </pc:sldMkLst>
      </pc:sldChg>
      <pc:sldChg chg="modSp del mod">
        <pc:chgData name="Sine Dreyer Skjoldan" userId="9acd7186-178d-413f-9242-0aaba6e60cad" providerId="ADAL" clId="{2A03E6CE-D2A0-45C7-B157-82681A377C0B}" dt="2025-03-09T13:35:36.990" v="3962" actId="47"/>
        <pc:sldMkLst>
          <pc:docMk/>
          <pc:sldMk cId="1495548568" sldId="272"/>
        </pc:sldMkLst>
      </pc:sldChg>
      <pc:sldChg chg="del ord">
        <pc:chgData name="Sine Dreyer Skjoldan" userId="9acd7186-178d-413f-9242-0aaba6e60cad" providerId="ADAL" clId="{2A03E6CE-D2A0-45C7-B157-82681A377C0B}" dt="2025-03-09T08:19:18.537" v="2566" actId="47"/>
        <pc:sldMkLst>
          <pc:docMk/>
          <pc:sldMk cId="1643931617" sldId="277"/>
        </pc:sldMkLst>
      </pc:sldChg>
      <pc:sldChg chg="add">
        <pc:chgData name="Sine Dreyer Skjoldan" userId="9acd7186-178d-413f-9242-0aaba6e60cad" providerId="ADAL" clId="{2A03E6CE-D2A0-45C7-B157-82681A377C0B}" dt="2025-03-10T09:19:44.867" v="5042"/>
        <pc:sldMkLst>
          <pc:docMk/>
          <pc:sldMk cId="291203667" sldId="278"/>
        </pc:sldMkLst>
      </pc:sldChg>
      <pc:sldChg chg="modSp add del mod">
        <pc:chgData name="Sine Dreyer Skjoldan" userId="9acd7186-178d-413f-9242-0aaba6e60cad" providerId="ADAL" clId="{2A03E6CE-D2A0-45C7-B157-82681A377C0B}" dt="2025-03-10T09:19:37.484" v="5041" actId="2696"/>
        <pc:sldMkLst>
          <pc:docMk/>
          <pc:sldMk cId="858114445" sldId="278"/>
        </pc:sldMkLst>
      </pc:sldChg>
      <pc:sldChg chg="modSp del mod ord modNotesTx">
        <pc:chgData name="Sine Dreyer Skjoldan" userId="9acd7186-178d-413f-9242-0aaba6e60cad" providerId="ADAL" clId="{2A03E6CE-D2A0-45C7-B157-82681A377C0B}" dt="2025-03-09T16:57:51.217" v="4966" actId="2696"/>
        <pc:sldMkLst>
          <pc:docMk/>
          <pc:sldMk cId="1143958883" sldId="278"/>
        </pc:sldMkLst>
      </pc:sldChg>
      <pc:sldChg chg="delSp modSp add del mod">
        <pc:chgData name="Sine Dreyer Skjoldan" userId="9acd7186-178d-413f-9242-0aaba6e60cad" providerId="ADAL" clId="{2A03E6CE-D2A0-45C7-B157-82681A377C0B}" dt="2025-03-09T08:26:35.559" v="2645" actId="47"/>
        <pc:sldMkLst>
          <pc:docMk/>
          <pc:sldMk cId="1681721558" sldId="279"/>
        </pc:sldMkLst>
      </pc:sldChg>
      <pc:sldChg chg="del">
        <pc:chgData name="Sine Dreyer Skjoldan" userId="9acd7186-178d-413f-9242-0aaba6e60cad" providerId="ADAL" clId="{2A03E6CE-D2A0-45C7-B157-82681A377C0B}" dt="2025-03-08T05:46:26.290" v="16" actId="47"/>
        <pc:sldMkLst>
          <pc:docMk/>
          <pc:sldMk cId="2845209646" sldId="280"/>
        </pc:sldMkLst>
      </pc:sldChg>
      <pc:sldChg chg="addSp modSp add mod modClrScheme chgLayout">
        <pc:chgData name="Sine Dreyer Skjoldan" userId="9acd7186-178d-413f-9242-0aaba6e60cad" providerId="ADAL" clId="{2A03E6CE-D2A0-45C7-B157-82681A377C0B}" dt="2025-03-09T16:39:52.876" v="4963" actId="27636"/>
        <pc:sldMkLst>
          <pc:docMk/>
          <pc:sldMk cId="3645240467" sldId="280"/>
        </pc:sldMkLst>
        <pc:spChg chg="mod">
          <ac:chgData name="Sine Dreyer Skjoldan" userId="9acd7186-178d-413f-9242-0aaba6e60cad" providerId="ADAL" clId="{2A03E6CE-D2A0-45C7-B157-82681A377C0B}" dt="2025-03-09T06:27:52.540" v="1179" actId="20577"/>
          <ac:spMkLst>
            <pc:docMk/>
            <pc:sldMk cId="3645240467" sldId="280"/>
            <ac:spMk id="2" creationId="{E56C3216-951E-7269-02D5-411948AD02E2}"/>
          </ac:spMkLst>
        </pc:spChg>
        <pc:spChg chg="mod">
          <ac:chgData name="Sine Dreyer Skjoldan" userId="9acd7186-178d-413f-9242-0aaba6e60cad" providerId="ADAL" clId="{2A03E6CE-D2A0-45C7-B157-82681A377C0B}" dt="2025-03-09T16:39:52.876" v="4962" actId="27636"/>
          <ac:spMkLst>
            <pc:docMk/>
            <pc:sldMk cId="3645240467" sldId="280"/>
            <ac:spMk id="3" creationId="{56FA6594-8047-61FD-D088-753462F6E4CA}"/>
          </ac:spMkLst>
        </pc:spChg>
        <pc:spChg chg="add mod">
          <ac:chgData name="Sine Dreyer Skjoldan" userId="9acd7186-178d-413f-9242-0aaba6e60cad" providerId="ADAL" clId="{2A03E6CE-D2A0-45C7-B157-82681A377C0B}" dt="2025-03-09T16:39:52.876" v="4963" actId="27636"/>
          <ac:spMkLst>
            <pc:docMk/>
            <pc:sldMk cId="3645240467" sldId="280"/>
            <ac:spMk id="8" creationId="{FE6B57E2-DD80-878B-D175-3A5FDADF6A6E}"/>
          </ac:spMkLst>
        </pc:spChg>
      </pc:sldChg>
      <pc:sldChg chg="modSp add del mod modNotesTx">
        <pc:chgData name="Sine Dreyer Skjoldan" userId="9acd7186-178d-413f-9242-0aaba6e60cad" providerId="ADAL" clId="{2A03E6CE-D2A0-45C7-B157-82681A377C0B}" dt="2025-03-09T06:00:25.163" v="476" actId="2696"/>
        <pc:sldMkLst>
          <pc:docMk/>
          <pc:sldMk cId="4141989100" sldId="280"/>
        </pc:sldMkLst>
      </pc:sldChg>
      <pc:sldChg chg="modSp add del mod">
        <pc:chgData name="Sine Dreyer Skjoldan" userId="9acd7186-178d-413f-9242-0aaba6e60cad" providerId="ADAL" clId="{2A03E6CE-D2A0-45C7-B157-82681A377C0B}" dt="2025-03-09T08:39:03.062" v="2818" actId="47"/>
        <pc:sldMkLst>
          <pc:docMk/>
          <pc:sldMk cId="1947020974" sldId="281"/>
        </pc:sldMkLst>
      </pc:sldChg>
      <pc:sldChg chg="addSp delSp modSp add mod modNotesTx">
        <pc:chgData name="Sine Dreyer Skjoldan" userId="9acd7186-178d-413f-9242-0aaba6e60cad" providerId="ADAL" clId="{2A03E6CE-D2A0-45C7-B157-82681A377C0B}" dt="2025-03-09T13:40:55.926" v="4047" actId="20577"/>
        <pc:sldMkLst>
          <pc:docMk/>
          <pc:sldMk cId="3169677237" sldId="282"/>
        </pc:sldMkLst>
      </pc:sldChg>
      <pc:sldChg chg="modSp add del mod ord">
        <pc:chgData name="Sine Dreyer Skjoldan" userId="9acd7186-178d-413f-9242-0aaba6e60cad" providerId="ADAL" clId="{2A03E6CE-D2A0-45C7-B157-82681A377C0B}" dt="2025-03-09T07:06:08.419" v="1720" actId="47"/>
        <pc:sldMkLst>
          <pc:docMk/>
          <pc:sldMk cId="15172151" sldId="283"/>
        </pc:sldMkLst>
      </pc:sldChg>
      <pc:sldChg chg="modSp add mod ord modNotesTx">
        <pc:chgData name="Sine Dreyer Skjoldan" userId="9acd7186-178d-413f-9242-0aaba6e60cad" providerId="ADAL" clId="{2A03E6CE-D2A0-45C7-B157-82681A377C0B}" dt="2025-03-09T13:36:02.162" v="3976" actId="20577"/>
        <pc:sldMkLst>
          <pc:docMk/>
          <pc:sldMk cId="127591288" sldId="283"/>
        </pc:sldMkLst>
      </pc:sldChg>
      <pc:sldChg chg="addSp delSp modSp new mod modClrScheme chgLayout">
        <pc:chgData name="Sine Dreyer Skjoldan" userId="9acd7186-178d-413f-9242-0aaba6e60cad" providerId="ADAL" clId="{2A03E6CE-D2A0-45C7-B157-82681A377C0B}" dt="2025-03-09T07:49:41.148" v="2106" actId="20577"/>
        <pc:sldMkLst>
          <pc:docMk/>
          <pc:sldMk cId="3190601709" sldId="284"/>
        </pc:sldMkLst>
      </pc:sldChg>
      <pc:sldChg chg="modSp new mod">
        <pc:chgData name="Sine Dreyer Skjoldan" userId="9acd7186-178d-413f-9242-0aaba6e60cad" providerId="ADAL" clId="{2A03E6CE-D2A0-45C7-B157-82681A377C0B}" dt="2025-03-09T16:38:09.919" v="4936" actId="20577"/>
        <pc:sldMkLst>
          <pc:docMk/>
          <pc:sldMk cId="254524218" sldId="285"/>
        </pc:sldMkLst>
      </pc:sldChg>
      <pc:sldChg chg="modSp new del mod">
        <pc:chgData name="Sine Dreyer Skjoldan" userId="9acd7186-178d-413f-9242-0aaba6e60cad" providerId="ADAL" clId="{2A03E6CE-D2A0-45C7-B157-82681A377C0B}" dt="2025-03-09T07:49:53.074" v="2107" actId="47"/>
        <pc:sldMkLst>
          <pc:docMk/>
          <pc:sldMk cId="3174208496" sldId="285"/>
        </pc:sldMkLst>
      </pc:sldChg>
      <pc:sldChg chg="modSp new mod">
        <pc:chgData name="Sine Dreyer Skjoldan" userId="9acd7186-178d-413f-9242-0aaba6e60cad" providerId="ADAL" clId="{2A03E6CE-D2A0-45C7-B157-82681A377C0B}" dt="2025-03-09T08:10:04.165" v="2355" actId="20577"/>
        <pc:sldMkLst>
          <pc:docMk/>
          <pc:sldMk cId="803924652" sldId="286"/>
        </pc:sldMkLst>
      </pc:sldChg>
      <pc:sldChg chg="modSp add mod modNotesTx">
        <pc:chgData name="Sine Dreyer Skjoldan" userId="9acd7186-178d-413f-9242-0aaba6e60cad" providerId="ADAL" clId="{2A03E6CE-D2A0-45C7-B157-82681A377C0B}" dt="2025-03-09T13:36:14.819" v="3990" actId="20577"/>
        <pc:sldMkLst>
          <pc:docMk/>
          <pc:sldMk cId="2247586671" sldId="287"/>
        </pc:sldMkLst>
      </pc:sldChg>
      <pc:sldChg chg="modSp new del mod">
        <pc:chgData name="Sine Dreyer Skjoldan" userId="9acd7186-178d-413f-9242-0aaba6e60cad" providerId="ADAL" clId="{2A03E6CE-D2A0-45C7-B157-82681A377C0B}" dt="2025-03-09T08:26:31.383" v="2644" actId="47"/>
        <pc:sldMkLst>
          <pc:docMk/>
          <pc:sldMk cId="750690061" sldId="288"/>
        </pc:sldMkLst>
      </pc:sldChg>
      <pc:sldChg chg="addSp modSp new mod">
        <pc:chgData name="Sine Dreyer Skjoldan" userId="9acd7186-178d-413f-9242-0aaba6e60cad" providerId="ADAL" clId="{2A03E6CE-D2A0-45C7-B157-82681A377C0B}" dt="2025-03-09T08:26:20.330" v="2643" actId="1076"/>
        <pc:sldMkLst>
          <pc:docMk/>
          <pc:sldMk cId="1683563366" sldId="289"/>
        </pc:sldMkLst>
      </pc:sldChg>
      <pc:sldChg chg="addSp modSp new mod modClrScheme chgLayout">
        <pc:chgData name="Sine Dreyer Skjoldan" userId="9acd7186-178d-413f-9242-0aaba6e60cad" providerId="ADAL" clId="{2A03E6CE-D2A0-45C7-B157-82681A377C0B}" dt="2025-03-09T08:38:54.289" v="2817" actId="20577"/>
        <pc:sldMkLst>
          <pc:docMk/>
          <pc:sldMk cId="2187634119" sldId="290"/>
        </pc:sldMkLst>
      </pc:sldChg>
      <pc:sldChg chg="modSp new mod ord">
        <pc:chgData name="Sine Dreyer Skjoldan" userId="9acd7186-178d-413f-9242-0aaba6e60cad" providerId="ADAL" clId="{2A03E6CE-D2A0-45C7-B157-82681A377C0B}" dt="2025-03-09T13:40:11.786" v="4045" actId="20577"/>
        <pc:sldMkLst>
          <pc:docMk/>
          <pc:sldMk cId="1999088392" sldId="291"/>
        </pc:sldMkLst>
      </pc:sldChg>
      <pc:sldChg chg="modSp new del mod ord">
        <pc:chgData name="Sine Dreyer Skjoldan" userId="9acd7186-178d-413f-9242-0aaba6e60cad" providerId="ADAL" clId="{2A03E6CE-D2A0-45C7-B157-82681A377C0B}" dt="2025-03-09T16:13:56.339" v="4426" actId="47"/>
        <pc:sldMkLst>
          <pc:docMk/>
          <pc:sldMk cId="1850364849" sldId="292"/>
        </pc:sldMkLst>
      </pc:sldChg>
      <pc:sldChg chg="modSp add mod">
        <pc:chgData name="Sine Dreyer Skjoldan" userId="9acd7186-178d-413f-9242-0aaba6e60cad" providerId="ADAL" clId="{2A03E6CE-D2A0-45C7-B157-82681A377C0B}" dt="2025-03-10T09:25:08.563" v="5071" actId="20577"/>
        <pc:sldMkLst>
          <pc:docMk/>
          <pc:sldMk cId="2582753570" sldId="293"/>
        </pc:sldMkLst>
      </pc:sldChg>
      <pc:sldChg chg="addSp delSp modSp add mod">
        <pc:chgData name="Sine Dreyer Skjoldan" userId="9acd7186-178d-413f-9242-0aaba6e60cad" providerId="ADAL" clId="{2A03E6CE-D2A0-45C7-B157-82681A377C0B}" dt="2025-03-10T09:25:35.567" v="5087" actId="20577"/>
        <pc:sldMkLst>
          <pc:docMk/>
          <pc:sldMk cId="3574975978" sldId="294"/>
        </pc:sldMkLst>
      </pc:sldChg>
    </pc:docChg>
  </pc:docChgLst>
  <pc:docChgLst>
    <pc:chgData name="Sine Dreyer Skjoldan" userId="9acd7186-178d-413f-9242-0aaba6e60cad" providerId="ADAL" clId="{421C95F3-F22A-4FD9-AA73-E1680B4AEB53}"/>
    <pc:docChg chg="undo redo custSel addSld delSld modSld sldOrd delMainMaster">
      <pc:chgData name="Sine Dreyer Skjoldan" userId="9acd7186-178d-413f-9242-0aaba6e60cad" providerId="ADAL" clId="{421C95F3-F22A-4FD9-AA73-E1680B4AEB53}" dt="2025-04-15T15:45:01.940" v="1224" actId="20577"/>
      <pc:docMkLst>
        <pc:docMk/>
      </pc:docMkLst>
      <pc:sldChg chg="modSp add mod">
        <pc:chgData name="Sine Dreyer Skjoldan" userId="9acd7186-178d-413f-9242-0aaba6e60cad" providerId="ADAL" clId="{421C95F3-F22A-4FD9-AA73-E1680B4AEB53}" dt="2025-04-10T13:41:07.747" v="847" actId="14100"/>
        <pc:sldMkLst>
          <pc:docMk/>
          <pc:sldMk cId="677255257" sldId="257"/>
        </pc:sldMkLst>
        <pc:spChg chg="mod">
          <ac:chgData name="Sine Dreyer Skjoldan" userId="9acd7186-178d-413f-9242-0aaba6e60cad" providerId="ADAL" clId="{421C95F3-F22A-4FD9-AA73-E1680B4AEB53}" dt="2025-04-10T13:39:27.101" v="837" actId="14100"/>
          <ac:spMkLst>
            <pc:docMk/>
            <pc:sldMk cId="677255257" sldId="257"/>
            <ac:spMk id="6" creationId="{860F0001-BC3D-E166-2700-5E49045040A5}"/>
          </ac:spMkLst>
        </pc:spChg>
        <pc:spChg chg="mod">
          <ac:chgData name="Sine Dreyer Skjoldan" userId="9acd7186-178d-413f-9242-0aaba6e60cad" providerId="ADAL" clId="{421C95F3-F22A-4FD9-AA73-E1680B4AEB53}" dt="2025-04-10T13:41:07.747" v="847" actId="14100"/>
          <ac:spMkLst>
            <pc:docMk/>
            <pc:sldMk cId="677255257" sldId="257"/>
            <ac:spMk id="7" creationId="{0A1D7B0B-E7F1-67D0-A5CC-A5029AC1DFC6}"/>
          </ac:spMkLst>
        </pc:spChg>
      </pc:sldChg>
      <pc:sldChg chg="modSp mod">
        <pc:chgData name="Sine Dreyer Skjoldan" userId="9acd7186-178d-413f-9242-0aaba6e60cad" providerId="ADAL" clId="{421C95F3-F22A-4FD9-AA73-E1680B4AEB53}" dt="2025-04-09T15:48:36.641" v="468" actId="20577"/>
        <pc:sldMkLst>
          <pc:docMk/>
          <pc:sldMk cId="3425352416" sldId="260"/>
        </pc:sldMkLst>
        <pc:spChg chg="mod">
          <ac:chgData name="Sine Dreyer Skjoldan" userId="9acd7186-178d-413f-9242-0aaba6e60cad" providerId="ADAL" clId="{421C95F3-F22A-4FD9-AA73-E1680B4AEB53}" dt="2025-04-09T15:48:36.641" v="468" actId="20577"/>
          <ac:spMkLst>
            <pc:docMk/>
            <pc:sldMk cId="3425352416" sldId="260"/>
            <ac:spMk id="5" creationId="{57273A1E-766C-2DE4-4495-70068C152F0A}"/>
          </ac:spMkLst>
        </pc:spChg>
      </pc:sldChg>
      <pc:sldChg chg="modNotesTx">
        <pc:chgData name="Sine Dreyer Skjoldan" userId="9acd7186-178d-413f-9242-0aaba6e60cad" providerId="ADAL" clId="{421C95F3-F22A-4FD9-AA73-E1680B4AEB53}" dt="2025-04-11T13:10:53.533" v="1178" actId="20577"/>
        <pc:sldMkLst>
          <pc:docMk/>
          <pc:sldMk cId="4241837947" sldId="263"/>
        </pc:sldMkLst>
      </pc:sldChg>
      <pc:sldChg chg="modSp add mod ord modNotesTx">
        <pc:chgData name="Sine Dreyer Skjoldan" userId="9acd7186-178d-413f-9242-0aaba6e60cad" providerId="ADAL" clId="{421C95F3-F22A-4FD9-AA73-E1680B4AEB53}" dt="2025-04-11T13:11:47.534" v="1185" actId="20577"/>
        <pc:sldMkLst>
          <pc:docMk/>
          <pc:sldMk cId="2367460717" sldId="268"/>
        </pc:sldMkLst>
        <pc:spChg chg="mod">
          <ac:chgData name="Sine Dreyer Skjoldan" userId="9acd7186-178d-413f-9242-0aaba6e60cad" providerId="ADAL" clId="{421C95F3-F22A-4FD9-AA73-E1680B4AEB53}" dt="2025-04-10T13:35:24.470" v="769" actId="20577"/>
          <ac:spMkLst>
            <pc:docMk/>
            <pc:sldMk cId="2367460717" sldId="268"/>
            <ac:spMk id="2" creationId="{9F76FD93-2563-92B5-06C5-691FE1E913D0}"/>
          </ac:spMkLst>
        </pc:spChg>
        <pc:spChg chg="mod">
          <ac:chgData name="Sine Dreyer Skjoldan" userId="9acd7186-178d-413f-9242-0aaba6e60cad" providerId="ADAL" clId="{421C95F3-F22A-4FD9-AA73-E1680B4AEB53}" dt="2025-04-10T13:55:42.638" v="939" actId="14100"/>
          <ac:spMkLst>
            <pc:docMk/>
            <pc:sldMk cId="2367460717" sldId="268"/>
            <ac:spMk id="3" creationId="{8DD50ED0-09D1-573E-46EF-288AE3CD4904}"/>
          </ac:spMkLst>
        </pc:spChg>
      </pc:sldChg>
      <pc:sldChg chg="del">
        <pc:chgData name="Sine Dreyer Skjoldan" userId="9acd7186-178d-413f-9242-0aaba6e60cad" providerId="ADAL" clId="{421C95F3-F22A-4FD9-AA73-E1680B4AEB53}" dt="2025-04-10T11:33:24.654" v="695" actId="47"/>
        <pc:sldMkLst>
          <pc:docMk/>
          <pc:sldMk cId="565767492" sldId="269"/>
        </pc:sldMkLst>
      </pc:sldChg>
      <pc:sldChg chg="modSp add del mod">
        <pc:chgData name="Sine Dreyer Skjoldan" userId="9acd7186-178d-413f-9242-0aaba6e60cad" providerId="ADAL" clId="{421C95F3-F22A-4FD9-AA73-E1680B4AEB53}" dt="2025-04-10T13:50:50.782" v="919" actId="47"/>
        <pc:sldMkLst>
          <pc:docMk/>
          <pc:sldMk cId="291203667" sldId="278"/>
        </pc:sldMkLst>
      </pc:sldChg>
      <pc:sldChg chg="modSp mod">
        <pc:chgData name="Sine Dreyer Skjoldan" userId="9acd7186-178d-413f-9242-0aaba6e60cad" providerId="ADAL" clId="{421C95F3-F22A-4FD9-AA73-E1680B4AEB53}" dt="2025-04-09T15:38:10.228" v="146" actId="20577"/>
        <pc:sldMkLst>
          <pc:docMk/>
          <pc:sldMk cId="3645240467" sldId="280"/>
        </pc:sldMkLst>
        <pc:spChg chg="mod">
          <ac:chgData name="Sine Dreyer Skjoldan" userId="9acd7186-178d-413f-9242-0aaba6e60cad" providerId="ADAL" clId="{421C95F3-F22A-4FD9-AA73-E1680B4AEB53}" dt="2025-04-09T15:38:10.228" v="146" actId="20577"/>
          <ac:spMkLst>
            <pc:docMk/>
            <pc:sldMk cId="3645240467" sldId="280"/>
            <ac:spMk id="3" creationId="{56FA6594-8047-61FD-D088-753462F6E4CA}"/>
          </ac:spMkLst>
        </pc:spChg>
        <pc:spChg chg="mod">
          <ac:chgData name="Sine Dreyer Skjoldan" userId="9acd7186-178d-413f-9242-0aaba6e60cad" providerId="ADAL" clId="{421C95F3-F22A-4FD9-AA73-E1680B4AEB53}" dt="2025-04-09T15:37:12.964" v="54" actId="20577"/>
          <ac:spMkLst>
            <pc:docMk/>
            <pc:sldMk cId="3645240467" sldId="280"/>
            <ac:spMk id="8" creationId="{FE6B57E2-DD80-878B-D175-3A5FDADF6A6E}"/>
          </ac:spMkLst>
        </pc:spChg>
      </pc:sldChg>
      <pc:sldChg chg="add del">
        <pc:chgData name="Sine Dreyer Skjoldan" userId="9acd7186-178d-413f-9242-0aaba6e60cad" providerId="ADAL" clId="{421C95F3-F22A-4FD9-AA73-E1680B4AEB53}" dt="2025-04-10T13:40:09.065" v="840"/>
        <pc:sldMkLst>
          <pc:docMk/>
          <pc:sldMk cId="1807753692" sldId="281"/>
        </pc:sldMkLst>
      </pc:sldChg>
      <pc:sldChg chg="addSp delSp modSp new mod modNotesTx">
        <pc:chgData name="Sine Dreyer Skjoldan" userId="9acd7186-178d-413f-9242-0aaba6e60cad" providerId="ADAL" clId="{421C95F3-F22A-4FD9-AA73-E1680B4AEB53}" dt="2025-04-15T15:45:01.940" v="1224" actId="20577"/>
        <pc:sldMkLst>
          <pc:docMk/>
          <pc:sldMk cId="2195750394" sldId="281"/>
        </pc:sldMkLst>
        <pc:spChg chg="mod">
          <ac:chgData name="Sine Dreyer Skjoldan" userId="9acd7186-178d-413f-9242-0aaba6e60cad" providerId="ADAL" clId="{421C95F3-F22A-4FD9-AA73-E1680B4AEB53}" dt="2025-04-10T13:57:43.466" v="968" actId="26606"/>
          <ac:spMkLst>
            <pc:docMk/>
            <pc:sldMk cId="2195750394" sldId="281"/>
            <ac:spMk id="2" creationId="{BAE7E596-C23A-5B79-DCC7-6D807A340230}"/>
          </ac:spMkLst>
        </pc:spChg>
        <pc:graphicFrameChg chg="add mod">
          <ac:chgData name="Sine Dreyer Skjoldan" userId="9acd7186-178d-413f-9242-0aaba6e60cad" providerId="ADAL" clId="{421C95F3-F22A-4FD9-AA73-E1680B4AEB53}" dt="2025-04-15T15:45:01.940" v="1224" actId="20577"/>
          <ac:graphicFrameMkLst>
            <pc:docMk/>
            <pc:sldMk cId="2195750394" sldId="281"/>
            <ac:graphicFrameMk id="5" creationId="{3C775D4D-9405-2BAA-7D0A-96F139D43487}"/>
          </ac:graphicFrameMkLst>
        </pc:graphicFrameChg>
      </pc:sldChg>
      <pc:sldChg chg="modSp new del mod">
        <pc:chgData name="Sine Dreyer Skjoldan" userId="9acd7186-178d-413f-9242-0aaba6e60cad" providerId="ADAL" clId="{421C95F3-F22A-4FD9-AA73-E1680B4AEB53}" dt="2025-04-10T13:38:03.955" v="829" actId="47"/>
        <pc:sldMkLst>
          <pc:docMk/>
          <pc:sldMk cId="2210656826" sldId="281"/>
        </pc:sldMkLst>
      </pc:sldChg>
      <pc:sldChg chg="add del">
        <pc:chgData name="Sine Dreyer Skjoldan" userId="9acd7186-178d-413f-9242-0aaba6e60cad" providerId="ADAL" clId="{421C95F3-F22A-4FD9-AA73-E1680B4AEB53}" dt="2025-04-10T13:40:27.533" v="842" actId="47"/>
        <pc:sldMkLst>
          <pc:docMk/>
          <pc:sldMk cId="3975104773" sldId="281"/>
        </pc:sldMkLst>
      </pc:sldChg>
      <pc:sldChg chg="modSp del mod modNotesTx">
        <pc:chgData name="Sine Dreyer Skjoldan" userId="9acd7186-178d-413f-9242-0aaba6e60cad" providerId="ADAL" clId="{421C95F3-F22A-4FD9-AA73-E1680B4AEB53}" dt="2025-04-10T11:32:19.482" v="689" actId="47"/>
        <pc:sldMkLst>
          <pc:docMk/>
          <pc:sldMk cId="3169677237" sldId="282"/>
        </pc:sldMkLst>
      </pc:sldChg>
      <pc:sldChg chg="addSp delSp modSp add mod modNotesTx">
        <pc:chgData name="Sine Dreyer Skjoldan" userId="9acd7186-178d-413f-9242-0aaba6e60cad" providerId="ADAL" clId="{421C95F3-F22A-4FD9-AA73-E1680B4AEB53}" dt="2025-04-11T13:12:43.747" v="1187" actId="12100"/>
        <pc:sldMkLst>
          <pc:docMk/>
          <pc:sldMk cId="3369339848" sldId="282"/>
        </pc:sldMkLst>
        <pc:spChg chg="mod">
          <ac:chgData name="Sine Dreyer Skjoldan" userId="9acd7186-178d-413f-9242-0aaba6e60cad" providerId="ADAL" clId="{421C95F3-F22A-4FD9-AA73-E1680B4AEB53}" dt="2025-04-10T13:58:59.703" v="974" actId="26606"/>
          <ac:spMkLst>
            <pc:docMk/>
            <pc:sldMk cId="3369339848" sldId="282"/>
            <ac:spMk id="2" creationId="{10445C3F-77B6-4DA8-1E9B-0A2D228AA650}"/>
          </ac:spMkLst>
        </pc:spChg>
        <pc:graphicFrameChg chg="add mod">
          <ac:chgData name="Sine Dreyer Skjoldan" userId="9acd7186-178d-413f-9242-0aaba6e60cad" providerId="ADAL" clId="{421C95F3-F22A-4FD9-AA73-E1680B4AEB53}" dt="2025-04-11T13:12:43.747" v="1187" actId="12100"/>
          <ac:graphicFrameMkLst>
            <pc:docMk/>
            <pc:sldMk cId="3369339848" sldId="282"/>
            <ac:graphicFrameMk id="5" creationId="{4E889A4B-CB9A-3538-8C8D-97824C067F1B}"/>
          </ac:graphicFrameMkLst>
        </pc:graphicFrameChg>
      </pc:sldChg>
      <pc:sldChg chg="del">
        <pc:chgData name="Sine Dreyer Skjoldan" userId="9acd7186-178d-413f-9242-0aaba6e60cad" providerId="ADAL" clId="{421C95F3-F22A-4FD9-AA73-E1680B4AEB53}" dt="2025-04-09T15:34:55.236" v="8" actId="47"/>
        <pc:sldMkLst>
          <pc:docMk/>
          <pc:sldMk cId="127591288" sldId="283"/>
        </pc:sldMkLst>
      </pc:sldChg>
      <pc:sldChg chg="del">
        <pc:chgData name="Sine Dreyer Skjoldan" userId="9acd7186-178d-413f-9242-0aaba6e60cad" providerId="ADAL" clId="{421C95F3-F22A-4FD9-AA73-E1680B4AEB53}" dt="2025-04-09T15:34:36.607" v="1" actId="47"/>
        <pc:sldMkLst>
          <pc:docMk/>
          <pc:sldMk cId="3190601709" sldId="284"/>
        </pc:sldMkLst>
      </pc:sldChg>
      <pc:sldChg chg="del">
        <pc:chgData name="Sine Dreyer Skjoldan" userId="9acd7186-178d-413f-9242-0aaba6e60cad" providerId="ADAL" clId="{421C95F3-F22A-4FD9-AA73-E1680B4AEB53}" dt="2025-04-09T15:34:41.477" v="2" actId="47"/>
        <pc:sldMkLst>
          <pc:docMk/>
          <pc:sldMk cId="254524218" sldId="285"/>
        </pc:sldMkLst>
      </pc:sldChg>
      <pc:sldChg chg="del">
        <pc:chgData name="Sine Dreyer Skjoldan" userId="9acd7186-178d-413f-9242-0aaba6e60cad" providerId="ADAL" clId="{421C95F3-F22A-4FD9-AA73-E1680B4AEB53}" dt="2025-04-09T15:34:42.988" v="3" actId="47"/>
        <pc:sldMkLst>
          <pc:docMk/>
          <pc:sldMk cId="803924652" sldId="286"/>
        </pc:sldMkLst>
      </pc:sldChg>
      <pc:sldChg chg="del">
        <pc:chgData name="Sine Dreyer Skjoldan" userId="9acd7186-178d-413f-9242-0aaba6e60cad" providerId="ADAL" clId="{421C95F3-F22A-4FD9-AA73-E1680B4AEB53}" dt="2025-04-09T15:34:49.612" v="7" actId="47"/>
        <pc:sldMkLst>
          <pc:docMk/>
          <pc:sldMk cId="2247586671" sldId="287"/>
        </pc:sldMkLst>
      </pc:sldChg>
      <pc:sldChg chg="del">
        <pc:chgData name="Sine Dreyer Skjoldan" userId="9acd7186-178d-413f-9242-0aaba6e60cad" providerId="ADAL" clId="{421C95F3-F22A-4FD9-AA73-E1680B4AEB53}" dt="2025-04-09T15:34:45.350" v="5" actId="47"/>
        <pc:sldMkLst>
          <pc:docMk/>
          <pc:sldMk cId="1683563366" sldId="289"/>
        </pc:sldMkLst>
      </pc:sldChg>
      <pc:sldChg chg="del">
        <pc:chgData name="Sine Dreyer Skjoldan" userId="9acd7186-178d-413f-9242-0aaba6e60cad" providerId="ADAL" clId="{421C95F3-F22A-4FD9-AA73-E1680B4AEB53}" dt="2025-04-09T15:34:46.592" v="6" actId="47"/>
        <pc:sldMkLst>
          <pc:docMk/>
          <pc:sldMk cId="2187634119" sldId="290"/>
        </pc:sldMkLst>
      </pc:sldChg>
      <pc:sldChg chg="del">
        <pc:chgData name="Sine Dreyer Skjoldan" userId="9acd7186-178d-413f-9242-0aaba6e60cad" providerId="ADAL" clId="{421C95F3-F22A-4FD9-AA73-E1680B4AEB53}" dt="2025-04-09T15:34:44.074" v="4" actId="47"/>
        <pc:sldMkLst>
          <pc:docMk/>
          <pc:sldMk cId="1999088392" sldId="291"/>
        </pc:sldMkLst>
      </pc:sldChg>
      <pc:sldChg chg="modSp del mod">
        <pc:chgData name="Sine Dreyer Skjoldan" userId="9acd7186-178d-413f-9242-0aaba6e60cad" providerId="ADAL" clId="{421C95F3-F22A-4FD9-AA73-E1680B4AEB53}" dt="2025-04-09T15:54:34.514" v="598" actId="47"/>
        <pc:sldMkLst>
          <pc:docMk/>
          <pc:sldMk cId="2582753570" sldId="293"/>
        </pc:sldMkLst>
      </pc:sldChg>
      <pc:sldChg chg="modSp del">
        <pc:chgData name="Sine Dreyer Skjoldan" userId="9acd7186-178d-413f-9242-0aaba6e60cad" providerId="ADAL" clId="{421C95F3-F22A-4FD9-AA73-E1680B4AEB53}" dt="2025-04-09T15:54:36.472" v="599" actId="47"/>
        <pc:sldMkLst>
          <pc:docMk/>
          <pc:sldMk cId="3574975978" sldId="294"/>
        </pc:sldMkLst>
      </pc:sldChg>
      <pc:sldMasterChg chg="del delSldLayout">
        <pc:chgData name="Sine Dreyer Skjoldan" userId="9acd7186-178d-413f-9242-0aaba6e60cad" providerId="ADAL" clId="{421C95F3-F22A-4FD9-AA73-E1680B4AEB53}" dt="2025-04-10T13:40:27.533" v="842" actId="47"/>
        <pc:sldMasterMkLst>
          <pc:docMk/>
          <pc:sldMasterMk cId="4035077997" sldId="2147483669"/>
        </pc:sldMasterMkLst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1039898782" sldId="2147483670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1442191913" sldId="2147483671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2595439122" sldId="2147483672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1722184269" sldId="2147483673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572305357" sldId="2147483674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2197175695" sldId="2147483675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1880130427" sldId="2147483676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2935382830" sldId="2147483677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2893075410" sldId="2147483678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1195242948" sldId="2147483679"/>
          </pc:sldLayoutMkLst>
        </pc:sldLayoutChg>
        <pc:sldLayoutChg chg="del">
          <pc:chgData name="Sine Dreyer Skjoldan" userId="9acd7186-178d-413f-9242-0aaba6e60cad" providerId="ADAL" clId="{421C95F3-F22A-4FD9-AA73-E1680B4AEB53}" dt="2025-04-10T13:40:27.533" v="842" actId="47"/>
          <pc:sldLayoutMkLst>
            <pc:docMk/>
            <pc:sldMasterMk cId="4035077997" sldId="2147483669"/>
            <pc:sldLayoutMk cId="3479880238" sldId="2147483680"/>
          </pc:sldLayoutMkLst>
        </pc:sldLayoutChg>
      </pc:sldMasterChg>
    </pc:docChg>
  </pc:docChgLst>
  <pc:docChgLst>
    <pc:chgData name="Sine Dreyer Skjoldan" userId="9acd7186-178d-413f-9242-0aaba6e60cad" providerId="ADAL" clId="{2A18AC9A-04F0-4629-B61D-8483ECC7FE9C}"/>
    <pc:docChg chg="modSld">
      <pc:chgData name="Sine Dreyer Skjoldan" userId="9acd7186-178d-413f-9242-0aaba6e60cad" providerId="ADAL" clId="{2A18AC9A-04F0-4629-B61D-8483ECC7FE9C}" dt="2025-02-24T13:15:22.165" v="21" actId="20577"/>
      <pc:docMkLst>
        <pc:docMk/>
      </pc:docMkLst>
      <pc:sldChg chg="modSp mod">
        <pc:chgData name="Sine Dreyer Skjoldan" userId="9acd7186-178d-413f-9242-0aaba6e60cad" providerId="ADAL" clId="{2A18AC9A-04F0-4629-B61D-8483ECC7FE9C}" dt="2025-02-24T13:15:22.165" v="21" actId="20577"/>
        <pc:sldMkLst>
          <pc:docMk/>
          <pc:sldMk cId="1049330555" sldId="264"/>
        </pc:sldMkLst>
      </pc:sldChg>
      <pc:sldChg chg="modSp mod">
        <pc:chgData name="Sine Dreyer Skjoldan" userId="9acd7186-178d-413f-9242-0aaba6e60cad" providerId="ADAL" clId="{2A18AC9A-04F0-4629-B61D-8483ECC7FE9C}" dt="2025-02-20T08:31:24.460" v="20" actId="20577"/>
        <pc:sldMkLst>
          <pc:docMk/>
          <pc:sldMk cId="1495548568" sldId="27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813003-0143-4B5C-A4B9-195F132A9C1A}" type="doc">
      <dgm:prSet loTypeId="urn:microsoft.com/office/officeart/2008/layout/LinedList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C327D2D4-3EA9-4150-8272-8D46E34F4C31}">
      <dgm:prSet/>
      <dgm:spPr/>
      <dgm:t>
        <a:bodyPr/>
        <a:lstStyle/>
        <a:p>
          <a:r>
            <a:rPr lang="da-DK"/>
            <a:t>Et godt arbejdsliv med indflydelse på egen arbejdstid</a:t>
          </a:r>
          <a:endParaRPr lang="en-US"/>
        </a:p>
      </dgm:t>
    </dgm:pt>
    <dgm:pt modelId="{8E7247E3-EABB-4A93-B5C7-6DB5A2FBCEBF}" type="parTrans" cxnId="{AF167C5C-E244-403B-A7A2-44DDEE567282}">
      <dgm:prSet/>
      <dgm:spPr/>
      <dgm:t>
        <a:bodyPr/>
        <a:lstStyle/>
        <a:p>
          <a:endParaRPr lang="en-US"/>
        </a:p>
      </dgm:t>
    </dgm:pt>
    <dgm:pt modelId="{B82B927D-2298-471F-9029-F2F6B294D7E2}" type="sibTrans" cxnId="{AF167C5C-E244-403B-A7A2-44DDEE567282}">
      <dgm:prSet/>
      <dgm:spPr/>
      <dgm:t>
        <a:bodyPr/>
        <a:lstStyle/>
        <a:p>
          <a:endParaRPr lang="en-US"/>
        </a:p>
      </dgm:t>
    </dgm:pt>
    <dgm:pt modelId="{FA7D7C82-654A-482F-BEA7-2E9D2EFE2935}">
      <dgm:prSet/>
      <dgm:spPr/>
      <dgm:t>
        <a:bodyPr/>
        <a:lstStyle/>
        <a:p>
          <a:r>
            <a:rPr lang="da-DK" dirty="0"/>
            <a:t>Et godt arbejdsliv med mulighed for at spare op til fleksibilitet </a:t>
          </a:r>
          <a:endParaRPr lang="en-US" dirty="0"/>
        </a:p>
      </dgm:t>
    </dgm:pt>
    <dgm:pt modelId="{01EBD8B6-B96E-4C43-9FA2-81AEE6460C12}" type="parTrans" cxnId="{46E5A34D-00BD-457A-BA10-2328CA3F6429}">
      <dgm:prSet/>
      <dgm:spPr/>
      <dgm:t>
        <a:bodyPr/>
        <a:lstStyle/>
        <a:p>
          <a:endParaRPr lang="en-US"/>
        </a:p>
      </dgm:t>
    </dgm:pt>
    <dgm:pt modelId="{3F026397-FC28-4CE7-AB31-B8E9C64B8840}" type="sibTrans" cxnId="{46E5A34D-00BD-457A-BA10-2328CA3F6429}">
      <dgm:prSet/>
      <dgm:spPr/>
      <dgm:t>
        <a:bodyPr/>
        <a:lstStyle/>
        <a:p>
          <a:endParaRPr lang="en-US"/>
        </a:p>
      </dgm:t>
    </dgm:pt>
    <dgm:pt modelId="{E1580FC9-9073-49E7-9E29-82B053BB76CA}">
      <dgm:prSet/>
      <dgm:spPr/>
      <dgm:t>
        <a:bodyPr/>
        <a:lstStyle/>
        <a:p>
          <a:r>
            <a:rPr lang="da-DK" dirty="0"/>
            <a:t>Et godt arbejdsliv med mulighed for omsorgsfravær og familielivsforbedringer</a:t>
          </a:r>
          <a:endParaRPr lang="en-US" dirty="0"/>
        </a:p>
      </dgm:t>
    </dgm:pt>
    <dgm:pt modelId="{FABF1195-3A93-424D-BCD7-E8952CEF3099}" type="parTrans" cxnId="{96B6D05E-4D9B-4AC3-8B0F-252D842D015E}">
      <dgm:prSet/>
      <dgm:spPr/>
      <dgm:t>
        <a:bodyPr/>
        <a:lstStyle/>
        <a:p>
          <a:endParaRPr lang="en-US"/>
        </a:p>
      </dgm:t>
    </dgm:pt>
    <dgm:pt modelId="{CBE3E2E8-01C8-4BDF-85C9-ACE66658CD7F}" type="sibTrans" cxnId="{96B6D05E-4D9B-4AC3-8B0F-252D842D015E}">
      <dgm:prSet/>
      <dgm:spPr/>
      <dgm:t>
        <a:bodyPr/>
        <a:lstStyle/>
        <a:p>
          <a:endParaRPr lang="en-US"/>
        </a:p>
      </dgm:t>
    </dgm:pt>
    <dgm:pt modelId="{DBC7DB2C-825D-4121-9590-D223D3DCC874}">
      <dgm:prSet/>
      <dgm:spPr/>
      <dgm:t>
        <a:bodyPr/>
        <a:lstStyle/>
        <a:p>
          <a:r>
            <a:rPr lang="da-DK" dirty="0"/>
            <a:t>Fokus på karrieren i et langt og omskifteligt arbejdsliv – kompetenceudvikling fra start til slut og mulighed for tilbagetrækningsløsninger</a:t>
          </a:r>
          <a:endParaRPr lang="en-US" dirty="0"/>
        </a:p>
      </dgm:t>
    </dgm:pt>
    <dgm:pt modelId="{9181468E-7C6B-419A-BD42-CD4FAA321DBB}" type="parTrans" cxnId="{1F842737-F0EA-4C3C-8A97-4F2C0A7A5C93}">
      <dgm:prSet/>
      <dgm:spPr/>
      <dgm:t>
        <a:bodyPr/>
        <a:lstStyle/>
        <a:p>
          <a:endParaRPr lang="da-DK"/>
        </a:p>
      </dgm:t>
    </dgm:pt>
    <dgm:pt modelId="{391B290F-564D-43E1-AA07-0EA33DCBE8C4}" type="sibTrans" cxnId="{1F842737-F0EA-4C3C-8A97-4F2C0A7A5C93}">
      <dgm:prSet/>
      <dgm:spPr/>
      <dgm:t>
        <a:bodyPr/>
        <a:lstStyle/>
        <a:p>
          <a:endParaRPr lang="da-DK"/>
        </a:p>
      </dgm:t>
    </dgm:pt>
    <dgm:pt modelId="{BAD0F3BA-892C-423D-85BF-02726CAEF4B2}" type="pres">
      <dgm:prSet presAssocID="{8A813003-0143-4B5C-A4B9-195F132A9C1A}" presName="vert0" presStyleCnt="0">
        <dgm:presLayoutVars>
          <dgm:dir/>
          <dgm:animOne val="branch"/>
          <dgm:animLvl val="lvl"/>
        </dgm:presLayoutVars>
      </dgm:prSet>
      <dgm:spPr/>
    </dgm:pt>
    <dgm:pt modelId="{49C903CA-96A0-4F9B-994D-E98202ADB11D}" type="pres">
      <dgm:prSet presAssocID="{C327D2D4-3EA9-4150-8272-8D46E34F4C31}" presName="thickLine" presStyleLbl="alignNode1" presStyleIdx="0" presStyleCnt="4"/>
      <dgm:spPr/>
    </dgm:pt>
    <dgm:pt modelId="{BFA54BA5-48FC-469B-86C5-3A49E1128D7E}" type="pres">
      <dgm:prSet presAssocID="{C327D2D4-3EA9-4150-8272-8D46E34F4C31}" presName="horz1" presStyleCnt="0"/>
      <dgm:spPr/>
    </dgm:pt>
    <dgm:pt modelId="{A8BC5A41-A039-4D1C-B4EE-314DF0FA5360}" type="pres">
      <dgm:prSet presAssocID="{C327D2D4-3EA9-4150-8272-8D46E34F4C31}" presName="tx1" presStyleLbl="revTx" presStyleIdx="0" presStyleCnt="4"/>
      <dgm:spPr/>
    </dgm:pt>
    <dgm:pt modelId="{883B758F-597B-47EB-A145-A26C54FEA489}" type="pres">
      <dgm:prSet presAssocID="{C327D2D4-3EA9-4150-8272-8D46E34F4C31}" presName="vert1" presStyleCnt="0"/>
      <dgm:spPr/>
    </dgm:pt>
    <dgm:pt modelId="{44764399-2F86-46C4-A8FB-6FFABBC78223}" type="pres">
      <dgm:prSet presAssocID="{FA7D7C82-654A-482F-BEA7-2E9D2EFE2935}" presName="thickLine" presStyleLbl="alignNode1" presStyleIdx="1" presStyleCnt="4"/>
      <dgm:spPr/>
    </dgm:pt>
    <dgm:pt modelId="{92C6231C-DA26-4992-9EB9-B311918E3769}" type="pres">
      <dgm:prSet presAssocID="{FA7D7C82-654A-482F-BEA7-2E9D2EFE2935}" presName="horz1" presStyleCnt="0"/>
      <dgm:spPr/>
    </dgm:pt>
    <dgm:pt modelId="{12B6D2D8-C75B-4AA9-B852-50246E037299}" type="pres">
      <dgm:prSet presAssocID="{FA7D7C82-654A-482F-BEA7-2E9D2EFE2935}" presName="tx1" presStyleLbl="revTx" presStyleIdx="1" presStyleCnt="4"/>
      <dgm:spPr/>
    </dgm:pt>
    <dgm:pt modelId="{12029C90-8720-4436-8858-7E6CDE2C2618}" type="pres">
      <dgm:prSet presAssocID="{FA7D7C82-654A-482F-BEA7-2E9D2EFE2935}" presName="vert1" presStyleCnt="0"/>
      <dgm:spPr/>
    </dgm:pt>
    <dgm:pt modelId="{38780257-B944-435B-9EE3-2ABB1022AAC3}" type="pres">
      <dgm:prSet presAssocID="{E1580FC9-9073-49E7-9E29-82B053BB76CA}" presName="thickLine" presStyleLbl="alignNode1" presStyleIdx="2" presStyleCnt="4"/>
      <dgm:spPr/>
    </dgm:pt>
    <dgm:pt modelId="{4941691E-5C2F-4C8E-9EC6-5447DCAD8D4C}" type="pres">
      <dgm:prSet presAssocID="{E1580FC9-9073-49E7-9E29-82B053BB76CA}" presName="horz1" presStyleCnt="0"/>
      <dgm:spPr/>
    </dgm:pt>
    <dgm:pt modelId="{FC22F0BC-D432-4B59-B585-607183BA1B01}" type="pres">
      <dgm:prSet presAssocID="{E1580FC9-9073-49E7-9E29-82B053BB76CA}" presName="tx1" presStyleLbl="revTx" presStyleIdx="2" presStyleCnt="4"/>
      <dgm:spPr/>
    </dgm:pt>
    <dgm:pt modelId="{57FE6829-577E-4D42-86B9-2661F0D4CB23}" type="pres">
      <dgm:prSet presAssocID="{E1580FC9-9073-49E7-9E29-82B053BB76CA}" presName="vert1" presStyleCnt="0"/>
      <dgm:spPr/>
    </dgm:pt>
    <dgm:pt modelId="{E9A8BC40-5345-4B28-AF31-3F52B58A3DE5}" type="pres">
      <dgm:prSet presAssocID="{DBC7DB2C-825D-4121-9590-D223D3DCC874}" presName="thickLine" presStyleLbl="alignNode1" presStyleIdx="3" presStyleCnt="4"/>
      <dgm:spPr/>
    </dgm:pt>
    <dgm:pt modelId="{019AEF48-2430-429E-87B0-A115AC8386DD}" type="pres">
      <dgm:prSet presAssocID="{DBC7DB2C-825D-4121-9590-D223D3DCC874}" presName="horz1" presStyleCnt="0"/>
      <dgm:spPr/>
    </dgm:pt>
    <dgm:pt modelId="{273C1498-6189-4C88-AE67-E4AC7123DD72}" type="pres">
      <dgm:prSet presAssocID="{DBC7DB2C-825D-4121-9590-D223D3DCC874}" presName="tx1" presStyleLbl="revTx" presStyleIdx="3" presStyleCnt="4"/>
      <dgm:spPr/>
    </dgm:pt>
    <dgm:pt modelId="{41564948-2BDE-4500-9DCD-49B19A176F6E}" type="pres">
      <dgm:prSet presAssocID="{DBC7DB2C-825D-4121-9590-D223D3DCC874}" presName="vert1" presStyleCnt="0"/>
      <dgm:spPr/>
    </dgm:pt>
  </dgm:ptLst>
  <dgm:cxnLst>
    <dgm:cxn modelId="{3C6AA305-4A6A-48E5-BDEB-C2EFD3EAB589}" type="presOf" srcId="{C327D2D4-3EA9-4150-8272-8D46E34F4C31}" destId="{A8BC5A41-A039-4D1C-B4EE-314DF0FA5360}" srcOrd="0" destOrd="0" presId="urn:microsoft.com/office/officeart/2008/layout/LinedList"/>
    <dgm:cxn modelId="{B7D6C024-7816-4FBA-A6F2-5EDC4C8CEC91}" type="presOf" srcId="{FA7D7C82-654A-482F-BEA7-2E9D2EFE2935}" destId="{12B6D2D8-C75B-4AA9-B852-50246E037299}" srcOrd="0" destOrd="0" presId="urn:microsoft.com/office/officeart/2008/layout/LinedList"/>
    <dgm:cxn modelId="{1F842737-F0EA-4C3C-8A97-4F2C0A7A5C93}" srcId="{8A813003-0143-4B5C-A4B9-195F132A9C1A}" destId="{DBC7DB2C-825D-4121-9590-D223D3DCC874}" srcOrd="3" destOrd="0" parTransId="{9181468E-7C6B-419A-BD42-CD4FAA321DBB}" sibTransId="{391B290F-564D-43E1-AA07-0EA33DCBE8C4}"/>
    <dgm:cxn modelId="{AF167C5C-E244-403B-A7A2-44DDEE567282}" srcId="{8A813003-0143-4B5C-A4B9-195F132A9C1A}" destId="{C327D2D4-3EA9-4150-8272-8D46E34F4C31}" srcOrd="0" destOrd="0" parTransId="{8E7247E3-EABB-4A93-B5C7-6DB5A2FBCEBF}" sibTransId="{B82B927D-2298-471F-9029-F2F6B294D7E2}"/>
    <dgm:cxn modelId="{96B6D05E-4D9B-4AC3-8B0F-252D842D015E}" srcId="{8A813003-0143-4B5C-A4B9-195F132A9C1A}" destId="{E1580FC9-9073-49E7-9E29-82B053BB76CA}" srcOrd="2" destOrd="0" parTransId="{FABF1195-3A93-424D-BCD7-E8952CEF3099}" sibTransId="{CBE3E2E8-01C8-4BDF-85C9-ACE66658CD7F}"/>
    <dgm:cxn modelId="{E18F3E61-1E39-48FC-9586-9DE2CAFAADEE}" type="presOf" srcId="{E1580FC9-9073-49E7-9E29-82B053BB76CA}" destId="{FC22F0BC-D432-4B59-B585-607183BA1B01}" srcOrd="0" destOrd="0" presId="urn:microsoft.com/office/officeart/2008/layout/LinedList"/>
    <dgm:cxn modelId="{46E5A34D-00BD-457A-BA10-2328CA3F6429}" srcId="{8A813003-0143-4B5C-A4B9-195F132A9C1A}" destId="{FA7D7C82-654A-482F-BEA7-2E9D2EFE2935}" srcOrd="1" destOrd="0" parTransId="{01EBD8B6-B96E-4C43-9FA2-81AEE6460C12}" sibTransId="{3F026397-FC28-4CE7-AB31-B8E9C64B8840}"/>
    <dgm:cxn modelId="{78B0C89A-60C6-4304-9486-AB41A38CD01C}" type="presOf" srcId="{DBC7DB2C-825D-4121-9590-D223D3DCC874}" destId="{273C1498-6189-4C88-AE67-E4AC7123DD72}" srcOrd="0" destOrd="0" presId="urn:microsoft.com/office/officeart/2008/layout/LinedList"/>
    <dgm:cxn modelId="{26231DBC-E262-43D9-ACC5-9D7B9B0EC3CF}" type="presOf" srcId="{8A813003-0143-4B5C-A4B9-195F132A9C1A}" destId="{BAD0F3BA-892C-423D-85BF-02726CAEF4B2}" srcOrd="0" destOrd="0" presId="urn:microsoft.com/office/officeart/2008/layout/LinedList"/>
    <dgm:cxn modelId="{E74208EC-8D0F-4C0A-AA23-B9414EABA488}" type="presParOf" srcId="{BAD0F3BA-892C-423D-85BF-02726CAEF4B2}" destId="{49C903CA-96A0-4F9B-994D-E98202ADB11D}" srcOrd="0" destOrd="0" presId="urn:microsoft.com/office/officeart/2008/layout/LinedList"/>
    <dgm:cxn modelId="{0B652B35-E254-49E8-B202-E685B3680EB0}" type="presParOf" srcId="{BAD0F3BA-892C-423D-85BF-02726CAEF4B2}" destId="{BFA54BA5-48FC-469B-86C5-3A49E1128D7E}" srcOrd="1" destOrd="0" presId="urn:microsoft.com/office/officeart/2008/layout/LinedList"/>
    <dgm:cxn modelId="{7C0B2461-3121-43F2-9E12-CD306164D3A9}" type="presParOf" srcId="{BFA54BA5-48FC-469B-86C5-3A49E1128D7E}" destId="{A8BC5A41-A039-4D1C-B4EE-314DF0FA5360}" srcOrd="0" destOrd="0" presId="urn:microsoft.com/office/officeart/2008/layout/LinedList"/>
    <dgm:cxn modelId="{EF1DA728-56CD-49C4-A5E0-158592437230}" type="presParOf" srcId="{BFA54BA5-48FC-469B-86C5-3A49E1128D7E}" destId="{883B758F-597B-47EB-A145-A26C54FEA489}" srcOrd="1" destOrd="0" presId="urn:microsoft.com/office/officeart/2008/layout/LinedList"/>
    <dgm:cxn modelId="{3BAC3776-C182-48D8-BFC7-D0F87C2D83C2}" type="presParOf" srcId="{BAD0F3BA-892C-423D-85BF-02726CAEF4B2}" destId="{44764399-2F86-46C4-A8FB-6FFABBC78223}" srcOrd="2" destOrd="0" presId="urn:microsoft.com/office/officeart/2008/layout/LinedList"/>
    <dgm:cxn modelId="{69CC3C94-945B-4519-999E-79DB88880DA5}" type="presParOf" srcId="{BAD0F3BA-892C-423D-85BF-02726CAEF4B2}" destId="{92C6231C-DA26-4992-9EB9-B311918E3769}" srcOrd="3" destOrd="0" presId="urn:microsoft.com/office/officeart/2008/layout/LinedList"/>
    <dgm:cxn modelId="{F5505E3F-7335-4369-AC16-304A47410D43}" type="presParOf" srcId="{92C6231C-DA26-4992-9EB9-B311918E3769}" destId="{12B6D2D8-C75B-4AA9-B852-50246E037299}" srcOrd="0" destOrd="0" presId="urn:microsoft.com/office/officeart/2008/layout/LinedList"/>
    <dgm:cxn modelId="{EE53013E-FE8A-490B-A57B-E6374960BD01}" type="presParOf" srcId="{92C6231C-DA26-4992-9EB9-B311918E3769}" destId="{12029C90-8720-4436-8858-7E6CDE2C2618}" srcOrd="1" destOrd="0" presId="urn:microsoft.com/office/officeart/2008/layout/LinedList"/>
    <dgm:cxn modelId="{7972E61D-F143-4BAF-9BD6-BA11284C43D5}" type="presParOf" srcId="{BAD0F3BA-892C-423D-85BF-02726CAEF4B2}" destId="{38780257-B944-435B-9EE3-2ABB1022AAC3}" srcOrd="4" destOrd="0" presId="urn:microsoft.com/office/officeart/2008/layout/LinedList"/>
    <dgm:cxn modelId="{F607A945-6570-4451-8041-19BD35C92E4C}" type="presParOf" srcId="{BAD0F3BA-892C-423D-85BF-02726CAEF4B2}" destId="{4941691E-5C2F-4C8E-9EC6-5447DCAD8D4C}" srcOrd="5" destOrd="0" presId="urn:microsoft.com/office/officeart/2008/layout/LinedList"/>
    <dgm:cxn modelId="{56907134-CF16-4461-8DD4-6A344B683EC9}" type="presParOf" srcId="{4941691E-5C2F-4C8E-9EC6-5447DCAD8D4C}" destId="{FC22F0BC-D432-4B59-B585-607183BA1B01}" srcOrd="0" destOrd="0" presId="urn:microsoft.com/office/officeart/2008/layout/LinedList"/>
    <dgm:cxn modelId="{A2DC6EB6-4A93-4BA2-8B50-5A25E02DDAC3}" type="presParOf" srcId="{4941691E-5C2F-4C8E-9EC6-5447DCAD8D4C}" destId="{57FE6829-577E-4D42-86B9-2661F0D4CB23}" srcOrd="1" destOrd="0" presId="urn:microsoft.com/office/officeart/2008/layout/LinedList"/>
    <dgm:cxn modelId="{29F3372F-92AC-4A5B-A378-B475DDEDA540}" type="presParOf" srcId="{BAD0F3BA-892C-423D-85BF-02726CAEF4B2}" destId="{E9A8BC40-5345-4B28-AF31-3F52B58A3DE5}" srcOrd="6" destOrd="0" presId="urn:microsoft.com/office/officeart/2008/layout/LinedList"/>
    <dgm:cxn modelId="{D35BEBB2-EC07-4266-AEF6-37870DFD774F}" type="presParOf" srcId="{BAD0F3BA-892C-423D-85BF-02726CAEF4B2}" destId="{019AEF48-2430-429E-87B0-A115AC8386DD}" srcOrd="7" destOrd="0" presId="urn:microsoft.com/office/officeart/2008/layout/LinedList"/>
    <dgm:cxn modelId="{42351ECE-7790-4DCD-B816-DF4C8A7F55E2}" type="presParOf" srcId="{019AEF48-2430-429E-87B0-A115AC8386DD}" destId="{273C1498-6189-4C88-AE67-E4AC7123DD72}" srcOrd="0" destOrd="0" presId="urn:microsoft.com/office/officeart/2008/layout/LinedList"/>
    <dgm:cxn modelId="{3AE576E0-5612-4782-8383-4BCC5FD761CB}" type="presParOf" srcId="{019AEF48-2430-429E-87B0-A115AC8386DD}" destId="{41564948-2BDE-4500-9DCD-49B19A176F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A86540-BDC5-4240-9A54-0104A18A4BC0}" type="doc">
      <dgm:prSet loTypeId="urn:microsoft.com/office/officeart/2008/layout/LinedList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65261A20-B962-4973-9D9D-090F94DC0C03}">
      <dgm:prSet/>
      <dgm:spPr/>
      <dgm:t>
        <a:bodyPr/>
        <a:lstStyle/>
        <a:p>
          <a:r>
            <a:rPr lang="da-DK" dirty="0"/>
            <a:t>Reallønssikring og lønudvikling gennem hele arbejdslivet</a:t>
          </a:r>
          <a:endParaRPr lang="en-US" dirty="0"/>
        </a:p>
      </dgm:t>
    </dgm:pt>
    <dgm:pt modelId="{3588E9D6-A42A-4EEE-A772-44AC27EF869D}" type="parTrans" cxnId="{C80294A3-ED57-466E-A7BD-F66091F69DE6}">
      <dgm:prSet/>
      <dgm:spPr/>
      <dgm:t>
        <a:bodyPr/>
        <a:lstStyle/>
        <a:p>
          <a:endParaRPr lang="en-US"/>
        </a:p>
      </dgm:t>
    </dgm:pt>
    <dgm:pt modelId="{9510206F-F3DF-4A8A-8C96-3985FE2DD98D}" type="sibTrans" cxnId="{C80294A3-ED57-466E-A7BD-F66091F69DE6}">
      <dgm:prSet/>
      <dgm:spPr/>
      <dgm:t>
        <a:bodyPr/>
        <a:lstStyle/>
        <a:p>
          <a:endParaRPr lang="en-US"/>
        </a:p>
      </dgm:t>
    </dgm:pt>
    <dgm:pt modelId="{EE87B760-85CA-4D76-BF14-FCE4CBA57A36}">
      <dgm:prSet/>
      <dgm:spPr/>
      <dgm:t>
        <a:bodyPr/>
        <a:lstStyle/>
        <a:p>
          <a:r>
            <a:rPr lang="da-DK" dirty="0"/>
            <a:t>Et arbejdsliv fri for stress – med trivsel og godt psykisk arbejdsmiljø</a:t>
          </a:r>
          <a:endParaRPr lang="en-US" dirty="0"/>
        </a:p>
      </dgm:t>
    </dgm:pt>
    <dgm:pt modelId="{F3B71AE6-3EB2-4873-817F-17662ADAEB33}" type="parTrans" cxnId="{494DD7C8-61FE-4335-95F0-DA07326043E4}">
      <dgm:prSet/>
      <dgm:spPr/>
      <dgm:t>
        <a:bodyPr/>
        <a:lstStyle/>
        <a:p>
          <a:endParaRPr lang="en-US"/>
        </a:p>
      </dgm:t>
    </dgm:pt>
    <dgm:pt modelId="{A2018C77-2367-4B70-8925-B4893C79A48F}" type="sibTrans" cxnId="{494DD7C8-61FE-4335-95F0-DA07326043E4}">
      <dgm:prSet/>
      <dgm:spPr/>
      <dgm:t>
        <a:bodyPr/>
        <a:lstStyle/>
        <a:p>
          <a:endParaRPr lang="en-US"/>
        </a:p>
      </dgm:t>
    </dgm:pt>
    <dgm:pt modelId="{FB0FEEB9-6620-426A-A0BA-774A92540614}">
      <dgm:prSet/>
      <dgm:spPr/>
      <dgm:t>
        <a:bodyPr/>
        <a:lstStyle/>
        <a:p>
          <a:r>
            <a:rPr lang="da-DK" dirty="0"/>
            <a:t>Gode ansættelsesvilkår for ledere skaber gode arbejdspladser</a:t>
          </a:r>
          <a:endParaRPr lang="en-US" dirty="0"/>
        </a:p>
      </dgm:t>
    </dgm:pt>
    <dgm:pt modelId="{9E14F84F-48D4-4556-B901-DF78FCE579C4}" type="parTrans" cxnId="{1F7BA6A9-E89E-4CE5-A5B9-ECD1F0EF8E1A}">
      <dgm:prSet/>
      <dgm:spPr/>
      <dgm:t>
        <a:bodyPr/>
        <a:lstStyle/>
        <a:p>
          <a:endParaRPr lang="en-US"/>
        </a:p>
      </dgm:t>
    </dgm:pt>
    <dgm:pt modelId="{81A8E560-B4FE-47CA-8DB8-B08D2493C628}" type="sibTrans" cxnId="{1F7BA6A9-E89E-4CE5-A5B9-ECD1F0EF8E1A}">
      <dgm:prSet/>
      <dgm:spPr/>
      <dgm:t>
        <a:bodyPr/>
        <a:lstStyle/>
        <a:p>
          <a:endParaRPr lang="en-US"/>
        </a:p>
      </dgm:t>
    </dgm:pt>
    <dgm:pt modelId="{C3C7AE9F-D7B4-4ED7-8F82-7B1506954B80}">
      <dgm:prSet/>
      <dgm:spPr/>
      <dgm:t>
        <a:bodyPr/>
        <a:lstStyle/>
        <a:p>
          <a:r>
            <a:rPr lang="en-US" dirty="0"/>
            <a:t>TR’s </a:t>
          </a:r>
          <a:r>
            <a:rPr lang="en-US" dirty="0" err="1"/>
            <a:t>rolle</a:t>
          </a:r>
          <a:r>
            <a:rPr lang="en-US" dirty="0"/>
            <a:t> – Styrke </a:t>
          </a:r>
          <a:r>
            <a:rPr lang="en-US" dirty="0" err="1"/>
            <a:t>til</a:t>
          </a:r>
          <a:r>
            <a:rPr lang="en-US" dirty="0"/>
            <a:t> et </a:t>
          </a:r>
          <a:r>
            <a:rPr lang="en-US" dirty="0" err="1"/>
            <a:t>stærkere</a:t>
          </a:r>
          <a:r>
            <a:rPr lang="en-US" dirty="0"/>
            <a:t> </a:t>
          </a:r>
          <a:r>
            <a:rPr lang="en-US" dirty="0" err="1"/>
            <a:t>fællesskab</a:t>
          </a:r>
          <a:endParaRPr lang="en-US" dirty="0"/>
        </a:p>
      </dgm:t>
    </dgm:pt>
    <dgm:pt modelId="{15D16BBB-98FC-4B86-BF36-A409F6AE366A}" type="parTrans" cxnId="{97AFAD24-18F4-4D68-B592-71B03DDE4699}">
      <dgm:prSet/>
      <dgm:spPr/>
      <dgm:t>
        <a:bodyPr/>
        <a:lstStyle/>
        <a:p>
          <a:endParaRPr lang="da-DK"/>
        </a:p>
      </dgm:t>
    </dgm:pt>
    <dgm:pt modelId="{D8FA506A-8E14-4FA5-918E-7D6615912C51}" type="sibTrans" cxnId="{97AFAD24-18F4-4D68-B592-71B03DDE4699}">
      <dgm:prSet/>
      <dgm:spPr/>
      <dgm:t>
        <a:bodyPr/>
        <a:lstStyle/>
        <a:p>
          <a:endParaRPr lang="da-DK"/>
        </a:p>
      </dgm:t>
    </dgm:pt>
    <dgm:pt modelId="{9E037E71-A884-4EBE-A06B-63462DBAA4E4}" type="pres">
      <dgm:prSet presAssocID="{76A86540-BDC5-4240-9A54-0104A18A4BC0}" presName="vert0" presStyleCnt="0">
        <dgm:presLayoutVars>
          <dgm:dir/>
          <dgm:animOne val="branch"/>
          <dgm:animLvl val="lvl"/>
        </dgm:presLayoutVars>
      </dgm:prSet>
      <dgm:spPr/>
    </dgm:pt>
    <dgm:pt modelId="{3CCB50E6-6AAB-439F-BDAD-B76FD5713BB4}" type="pres">
      <dgm:prSet presAssocID="{65261A20-B962-4973-9D9D-090F94DC0C03}" presName="thickLine" presStyleLbl="alignNode1" presStyleIdx="0" presStyleCnt="4"/>
      <dgm:spPr/>
    </dgm:pt>
    <dgm:pt modelId="{6287AC48-9324-4EFC-AFCF-7790A34EC65B}" type="pres">
      <dgm:prSet presAssocID="{65261A20-B962-4973-9D9D-090F94DC0C03}" presName="horz1" presStyleCnt="0"/>
      <dgm:spPr/>
    </dgm:pt>
    <dgm:pt modelId="{2C1DD9DC-E1EC-4079-86A1-D92B06D9CA8A}" type="pres">
      <dgm:prSet presAssocID="{65261A20-B962-4973-9D9D-090F94DC0C03}" presName="tx1" presStyleLbl="revTx" presStyleIdx="0" presStyleCnt="4"/>
      <dgm:spPr/>
    </dgm:pt>
    <dgm:pt modelId="{5EAB3A6C-62C1-4FEA-B1B7-394F58A286BC}" type="pres">
      <dgm:prSet presAssocID="{65261A20-B962-4973-9D9D-090F94DC0C03}" presName="vert1" presStyleCnt="0"/>
      <dgm:spPr/>
    </dgm:pt>
    <dgm:pt modelId="{F2DDE0C9-A334-4D2C-9AC5-2207C2C40179}" type="pres">
      <dgm:prSet presAssocID="{EE87B760-85CA-4D76-BF14-FCE4CBA57A36}" presName="thickLine" presStyleLbl="alignNode1" presStyleIdx="1" presStyleCnt="4"/>
      <dgm:spPr/>
    </dgm:pt>
    <dgm:pt modelId="{AA58E186-4274-4106-9F61-1E0AFB0DEE27}" type="pres">
      <dgm:prSet presAssocID="{EE87B760-85CA-4D76-BF14-FCE4CBA57A36}" presName="horz1" presStyleCnt="0"/>
      <dgm:spPr/>
    </dgm:pt>
    <dgm:pt modelId="{CB1D6860-4BD3-436F-93DA-B6C60AC61D26}" type="pres">
      <dgm:prSet presAssocID="{EE87B760-85CA-4D76-BF14-FCE4CBA57A36}" presName="tx1" presStyleLbl="revTx" presStyleIdx="1" presStyleCnt="4"/>
      <dgm:spPr/>
    </dgm:pt>
    <dgm:pt modelId="{AC27675E-771A-466B-8633-F383822E3CD5}" type="pres">
      <dgm:prSet presAssocID="{EE87B760-85CA-4D76-BF14-FCE4CBA57A36}" presName="vert1" presStyleCnt="0"/>
      <dgm:spPr/>
    </dgm:pt>
    <dgm:pt modelId="{A84FF90D-585C-4926-8FB3-A7205FE7EDA2}" type="pres">
      <dgm:prSet presAssocID="{FB0FEEB9-6620-426A-A0BA-774A92540614}" presName="thickLine" presStyleLbl="alignNode1" presStyleIdx="2" presStyleCnt="4"/>
      <dgm:spPr/>
    </dgm:pt>
    <dgm:pt modelId="{33BC1062-B8A7-46A4-B5D4-22CB0FEBBBC4}" type="pres">
      <dgm:prSet presAssocID="{FB0FEEB9-6620-426A-A0BA-774A92540614}" presName="horz1" presStyleCnt="0"/>
      <dgm:spPr/>
    </dgm:pt>
    <dgm:pt modelId="{4533DB68-22CF-44F6-B2B9-6DF105CF5B9C}" type="pres">
      <dgm:prSet presAssocID="{FB0FEEB9-6620-426A-A0BA-774A92540614}" presName="tx1" presStyleLbl="revTx" presStyleIdx="2" presStyleCnt="4"/>
      <dgm:spPr/>
    </dgm:pt>
    <dgm:pt modelId="{E3ADA9A5-21ED-48A4-A365-91165DB5B549}" type="pres">
      <dgm:prSet presAssocID="{FB0FEEB9-6620-426A-A0BA-774A92540614}" presName="vert1" presStyleCnt="0"/>
      <dgm:spPr/>
    </dgm:pt>
    <dgm:pt modelId="{F6C9EF4C-71D1-4201-84EF-5EE7EEEE5E38}" type="pres">
      <dgm:prSet presAssocID="{C3C7AE9F-D7B4-4ED7-8F82-7B1506954B80}" presName="thickLine" presStyleLbl="alignNode1" presStyleIdx="3" presStyleCnt="4"/>
      <dgm:spPr/>
    </dgm:pt>
    <dgm:pt modelId="{96E9F38C-5059-4F62-98E0-0193D9FB32EE}" type="pres">
      <dgm:prSet presAssocID="{C3C7AE9F-D7B4-4ED7-8F82-7B1506954B80}" presName="horz1" presStyleCnt="0"/>
      <dgm:spPr/>
    </dgm:pt>
    <dgm:pt modelId="{1A6A73D0-68C9-4DE8-971D-7B11A5F1D9ED}" type="pres">
      <dgm:prSet presAssocID="{C3C7AE9F-D7B4-4ED7-8F82-7B1506954B80}" presName="tx1" presStyleLbl="revTx" presStyleIdx="3" presStyleCnt="4"/>
      <dgm:spPr/>
    </dgm:pt>
    <dgm:pt modelId="{51EE2F74-F99C-47A7-838D-2E8E167F2CDD}" type="pres">
      <dgm:prSet presAssocID="{C3C7AE9F-D7B4-4ED7-8F82-7B1506954B80}" presName="vert1" presStyleCnt="0"/>
      <dgm:spPr/>
    </dgm:pt>
  </dgm:ptLst>
  <dgm:cxnLst>
    <dgm:cxn modelId="{7BC55B06-A0CB-4E00-BC1A-613FB6DDA0E2}" type="presOf" srcId="{65261A20-B962-4973-9D9D-090F94DC0C03}" destId="{2C1DD9DC-E1EC-4079-86A1-D92B06D9CA8A}" srcOrd="0" destOrd="0" presId="urn:microsoft.com/office/officeart/2008/layout/LinedList"/>
    <dgm:cxn modelId="{0CD7AB21-E1B6-4540-B4BB-3AF6FDAECF0B}" type="presOf" srcId="{C3C7AE9F-D7B4-4ED7-8F82-7B1506954B80}" destId="{1A6A73D0-68C9-4DE8-971D-7B11A5F1D9ED}" srcOrd="0" destOrd="0" presId="urn:microsoft.com/office/officeart/2008/layout/LinedList"/>
    <dgm:cxn modelId="{97AFAD24-18F4-4D68-B592-71B03DDE4699}" srcId="{76A86540-BDC5-4240-9A54-0104A18A4BC0}" destId="{C3C7AE9F-D7B4-4ED7-8F82-7B1506954B80}" srcOrd="3" destOrd="0" parTransId="{15D16BBB-98FC-4B86-BF36-A409F6AE366A}" sibTransId="{D8FA506A-8E14-4FA5-918E-7D6615912C51}"/>
    <dgm:cxn modelId="{D41A796D-B217-4ED1-859F-D9C9FB444211}" type="presOf" srcId="{EE87B760-85CA-4D76-BF14-FCE4CBA57A36}" destId="{CB1D6860-4BD3-436F-93DA-B6C60AC61D26}" srcOrd="0" destOrd="0" presId="urn:microsoft.com/office/officeart/2008/layout/LinedList"/>
    <dgm:cxn modelId="{2D02906E-1BAD-4615-A811-F1019D66E1DE}" type="presOf" srcId="{76A86540-BDC5-4240-9A54-0104A18A4BC0}" destId="{9E037E71-A884-4EBE-A06B-63462DBAA4E4}" srcOrd="0" destOrd="0" presId="urn:microsoft.com/office/officeart/2008/layout/LinedList"/>
    <dgm:cxn modelId="{C80294A3-ED57-466E-A7BD-F66091F69DE6}" srcId="{76A86540-BDC5-4240-9A54-0104A18A4BC0}" destId="{65261A20-B962-4973-9D9D-090F94DC0C03}" srcOrd="0" destOrd="0" parTransId="{3588E9D6-A42A-4EEE-A772-44AC27EF869D}" sibTransId="{9510206F-F3DF-4A8A-8C96-3985FE2DD98D}"/>
    <dgm:cxn modelId="{1F7BA6A9-E89E-4CE5-A5B9-ECD1F0EF8E1A}" srcId="{76A86540-BDC5-4240-9A54-0104A18A4BC0}" destId="{FB0FEEB9-6620-426A-A0BA-774A92540614}" srcOrd="2" destOrd="0" parTransId="{9E14F84F-48D4-4556-B901-DF78FCE579C4}" sibTransId="{81A8E560-B4FE-47CA-8DB8-B08D2493C628}"/>
    <dgm:cxn modelId="{08737FAE-D820-46B8-A9C5-7A33C0E13555}" type="presOf" srcId="{FB0FEEB9-6620-426A-A0BA-774A92540614}" destId="{4533DB68-22CF-44F6-B2B9-6DF105CF5B9C}" srcOrd="0" destOrd="0" presId="urn:microsoft.com/office/officeart/2008/layout/LinedList"/>
    <dgm:cxn modelId="{494DD7C8-61FE-4335-95F0-DA07326043E4}" srcId="{76A86540-BDC5-4240-9A54-0104A18A4BC0}" destId="{EE87B760-85CA-4D76-BF14-FCE4CBA57A36}" srcOrd="1" destOrd="0" parTransId="{F3B71AE6-3EB2-4873-817F-17662ADAEB33}" sibTransId="{A2018C77-2367-4B70-8925-B4893C79A48F}"/>
    <dgm:cxn modelId="{5316353F-AB2F-4630-8B3D-74B595AE97EF}" type="presParOf" srcId="{9E037E71-A884-4EBE-A06B-63462DBAA4E4}" destId="{3CCB50E6-6AAB-439F-BDAD-B76FD5713BB4}" srcOrd="0" destOrd="0" presId="urn:microsoft.com/office/officeart/2008/layout/LinedList"/>
    <dgm:cxn modelId="{73B04AB7-25A4-4B03-BCBF-7B0B0E8C19EA}" type="presParOf" srcId="{9E037E71-A884-4EBE-A06B-63462DBAA4E4}" destId="{6287AC48-9324-4EFC-AFCF-7790A34EC65B}" srcOrd="1" destOrd="0" presId="urn:microsoft.com/office/officeart/2008/layout/LinedList"/>
    <dgm:cxn modelId="{BB55FA58-0CBF-46FD-B8CE-29EB13CEA05C}" type="presParOf" srcId="{6287AC48-9324-4EFC-AFCF-7790A34EC65B}" destId="{2C1DD9DC-E1EC-4079-86A1-D92B06D9CA8A}" srcOrd="0" destOrd="0" presId="urn:microsoft.com/office/officeart/2008/layout/LinedList"/>
    <dgm:cxn modelId="{5D5BC90B-C5CE-4668-982B-DD2E03F9EFB2}" type="presParOf" srcId="{6287AC48-9324-4EFC-AFCF-7790A34EC65B}" destId="{5EAB3A6C-62C1-4FEA-B1B7-394F58A286BC}" srcOrd="1" destOrd="0" presId="urn:microsoft.com/office/officeart/2008/layout/LinedList"/>
    <dgm:cxn modelId="{B4B65063-CED6-49AE-9E11-90ACDC82E180}" type="presParOf" srcId="{9E037E71-A884-4EBE-A06B-63462DBAA4E4}" destId="{F2DDE0C9-A334-4D2C-9AC5-2207C2C40179}" srcOrd="2" destOrd="0" presId="urn:microsoft.com/office/officeart/2008/layout/LinedList"/>
    <dgm:cxn modelId="{C4243048-1085-4774-9BAC-F6BFE60BBAC8}" type="presParOf" srcId="{9E037E71-A884-4EBE-A06B-63462DBAA4E4}" destId="{AA58E186-4274-4106-9F61-1E0AFB0DEE27}" srcOrd="3" destOrd="0" presId="urn:microsoft.com/office/officeart/2008/layout/LinedList"/>
    <dgm:cxn modelId="{9A875225-165B-4DDB-97EC-D1B5A245BB84}" type="presParOf" srcId="{AA58E186-4274-4106-9F61-1E0AFB0DEE27}" destId="{CB1D6860-4BD3-436F-93DA-B6C60AC61D26}" srcOrd="0" destOrd="0" presId="urn:microsoft.com/office/officeart/2008/layout/LinedList"/>
    <dgm:cxn modelId="{1DA6BE54-7640-488B-9EB5-17BABBDE1717}" type="presParOf" srcId="{AA58E186-4274-4106-9F61-1E0AFB0DEE27}" destId="{AC27675E-771A-466B-8633-F383822E3CD5}" srcOrd="1" destOrd="0" presId="urn:microsoft.com/office/officeart/2008/layout/LinedList"/>
    <dgm:cxn modelId="{384CA8F8-6F49-44C3-B5B5-7EA17A3DDADB}" type="presParOf" srcId="{9E037E71-A884-4EBE-A06B-63462DBAA4E4}" destId="{A84FF90D-585C-4926-8FB3-A7205FE7EDA2}" srcOrd="4" destOrd="0" presId="urn:microsoft.com/office/officeart/2008/layout/LinedList"/>
    <dgm:cxn modelId="{58AB418F-92DD-489C-B203-0098187975E7}" type="presParOf" srcId="{9E037E71-A884-4EBE-A06B-63462DBAA4E4}" destId="{33BC1062-B8A7-46A4-B5D4-22CB0FEBBBC4}" srcOrd="5" destOrd="0" presId="urn:microsoft.com/office/officeart/2008/layout/LinedList"/>
    <dgm:cxn modelId="{DA683A58-E5BA-4B77-8ABA-7E6FCD20E4F6}" type="presParOf" srcId="{33BC1062-B8A7-46A4-B5D4-22CB0FEBBBC4}" destId="{4533DB68-22CF-44F6-B2B9-6DF105CF5B9C}" srcOrd="0" destOrd="0" presId="urn:microsoft.com/office/officeart/2008/layout/LinedList"/>
    <dgm:cxn modelId="{6DC18CCE-4BB3-41E2-83CC-7165EB5E5D21}" type="presParOf" srcId="{33BC1062-B8A7-46A4-B5D4-22CB0FEBBBC4}" destId="{E3ADA9A5-21ED-48A4-A365-91165DB5B549}" srcOrd="1" destOrd="0" presId="urn:microsoft.com/office/officeart/2008/layout/LinedList"/>
    <dgm:cxn modelId="{845F8412-9D6B-4D0A-A7F6-C8C35474CEC8}" type="presParOf" srcId="{9E037E71-A884-4EBE-A06B-63462DBAA4E4}" destId="{F6C9EF4C-71D1-4201-84EF-5EE7EEEE5E38}" srcOrd="6" destOrd="0" presId="urn:microsoft.com/office/officeart/2008/layout/LinedList"/>
    <dgm:cxn modelId="{CD9D6158-7CC6-4C6A-AE7B-9A81AD292D67}" type="presParOf" srcId="{9E037E71-A884-4EBE-A06B-63462DBAA4E4}" destId="{96E9F38C-5059-4F62-98E0-0193D9FB32EE}" srcOrd="7" destOrd="0" presId="urn:microsoft.com/office/officeart/2008/layout/LinedList"/>
    <dgm:cxn modelId="{9E966B88-20DD-48D4-A278-488F5FE641A4}" type="presParOf" srcId="{96E9F38C-5059-4F62-98E0-0193D9FB32EE}" destId="{1A6A73D0-68C9-4DE8-971D-7B11A5F1D9ED}" srcOrd="0" destOrd="0" presId="urn:microsoft.com/office/officeart/2008/layout/LinedList"/>
    <dgm:cxn modelId="{18312BBE-CC7A-47D0-91C0-33A343C707B2}" type="presParOf" srcId="{96E9F38C-5059-4F62-98E0-0193D9FB32EE}" destId="{51EE2F74-F99C-47A7-838D-2E8E167F2CD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903CA-96A0-4F9B-994D-E98202ADB11D}">
      <dsp:nvSpPr>
        <dsp:cNvPr id="0" name=""/>
        <dsp:cNvSpPr/>
      </dsp:nvSpPr>
      <dsp:spPr>
        <a:xfrm>
          <a:off x="0" y="0"/>
          <a:ext cx="21136708" cy="0"/>
        </a:xfrm>
        <a:prstGeom prst="lin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C5A41-A039-4D1C-B4EE-314DF0FA5360}">
      <dsp:nvSpPr>
        <dsp:cNvPr id="0" name=""/>
        <dsp:cNvSpPr/>
      </dsp:nvSpPr>
      <dsp:spPr>
        <a:xfrm>
          <a:off x="0" y="0"/>
          <a:ext cx="21136708" cy="243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t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5200" kern="1200"/>
            <a:t>Et godt arbejdsliv med indflydelse på egen arbejdstid</a:t>
          </a:r>
          <a:endParaRPr lang="en-US" sz="5200" kern="1200"/>
        </a:p>
      </dsp:txBody>
      <dsp:txXfrm>
        <a:off x="0" y="0"/>
        <a:ext cx="21136708" cy="2439987"/>
      </dsp:txXfrm>
    </dsp:sp>
    <dsp:sp modelId="{44764399-2F86-46C4-A8FB-6FFABBC78223}">
      <dsp:nvSpPr>
        <dsp:cNvPr id="0" name=""/>
        <dsp:cNvSpPr/>
      </dsp:nvSpPr>
      <dsp:spPr>
        <a:xfrm>
          <a:off x="0" y="2439987"/>
          <a:ext cx="21136708" cy="0"/>
        </a:xfrm>
        <a:prstGeom prst="line">
          <a:avLst/>
        </a:prstGeom>
        <a:solidFill>
          <a:schemeClr val="accent6">
            <a:shade val="80000"/>
            <a:hueOff val="107093"/>
            <a:satOff val="-4303"/>
            <a:lumOff val="9209"/>
            <a:alphaOff val="0"/>
          </a:schemeClr>
        </a:solidFill>
        <a:ln w="12700" cap="flat" cmpd="sng" algn="ctr">
          <a:solidFill>
            <a:schemeClr val="accent6">
              <a:shade val="80000"/>
              <a:hueOff val="107093"/>
              <a:satOff val="-4303"/>
              <a:lumOff val="92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6D2D8-C75B-4AA9-B852-50246E037299}">
      <dsp:nvSpPr>
        <dsp:cNvPr id="0" name=""/>
        <dsp:cNvSpPr/>
      </dsp:nvSpPr>
      <dsp:spPr>
        <a:xfrm>
          <a:off x="0" y="2439987"/>
          <a:ext cx="21136708" cy="243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t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5200" kern="1200" dirty="0"/>
            <a:t>Et godt arbejdsliv med mulighed for at spare op til fleksibilitet </a:t>
          </a:r>
          <a:endParaRPr lang="en-US" sz="5200" kern="1200" dirty="0"/>
        </a:p>
      </dsp:txBody>
      <dsp:txXfrm>
        <a:off x="0" y="2439987"/>
        <a:ext cx="21136708" cy="2439987"/>
      </dsp:txXfrm>
    </dsp:sp>
    <dsp:sp modelId="{38780257-B944-435B-9EE3-2ABB1022AAC3}">
      <dsp:nvSpPr>
        <dsp:cNvPr id="0" name=""/>
        <dsp:cNvSpPr/>
      </dsp:nvSpPr>
      <dsp:spPr>
        <a:xfrm>
          <a:off x="0" y="4879975"/>
          <a:ext cx="21136708" cy="0"/>
        </a:xfrm>
        <a:prstGeom prst="line">
          <a:avLst/>
        </a:prstGeom>
        <a:solidFill>
          <a:schemeClr val="accent6">
            <a:shade val="80000"/>
            <a:hueOff val="214187"/>
            <a:satOff val="-8606"/>
            <a:lumOff val="18419"/>
            <a:alphaOff val="0"/>
          </a:schemeClr>
        </a:solidFill>
        <a:ln w="12700" cap="flat" cmpd="sng" algn="ctr">
          <a:solidFill>
            <a:schemeClr val="accent6">
              <a:shade val="80000"/>
              <a:hueOff val="214187"/>
              <a:satOff val="-8606"/>
              <a:lumOff val="184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2F0BC-D432-4B59-B585-607183BA1B01}">
      <dsp:nvSpPr>
        <dsp:cNvPr id="0" name=""/>
        <dsp:cNvSpPr/>
      </dsp:nvSpPr>
      <dsp:spPr>
        <a:xfrm>
          <a:off x="0" y="4879975"/>
          <a:ext cx="21136708" cy="243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t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5200" kern="1200" dirty="0"/>
            <a:t>Et godt arbejdsliv med mulighed for omsorgsfravær og familielivsforbedringer</a:t>
          </a:r>
          <a:endParaRPr lang="en-US" sz="5200" kern="1200" dirty="0"/>
        </a:p>
      </dsp:txBody>
      <dsp:txXfrm>
        <a:off x="0" y="4879975"/>
        <a:ext cx="21136708" cy="2439987"/>
      </dsp:txXfrm>
    </dsp:sp>
    <dsp:sp modelId="{E9A8BC40-5345-4B28-AF31-3F52B58A3DE5}">
      <dsp:nvSpPr>
        <dsp:cNvPr id="0" name=""/>
        <dsp:cNvSpPr/>
      </dsp:nvSpPr>
      <dsp:spPr>
        <a:xfrm>
          <a:off x="0" y="7319962"/>
          <a:ext cx="21136708" cy="0"/>
        </a:xfrm>
        <a:prstGeom prst="line">
          <a:avLst/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accent6">
              <a:shade val="80000"/>
              <a:hueOff val="321280"/>
              <a:satOff val="-12909"/>
              <a:lumOff val="27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C1498-6189-4C88-AE67-E4AC7123DD72}">
      <dsp:nvSpPr>
        <dsp:cNvPr id="0" name=""/>
        <dsp:cNvSpPr/>
      </dsp:nvSpPr>
      <dsp:spPr>
        <a:xfrm>
          <a:off x="0" y="7319962"/>
          <a:ext cx="21136708" cy="243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t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5200" kern="1200" dirty="0"/>
            <a:t>Fokus på karrieren i et langt og omskifteligt arbejdsliv – kompetenceudvikling fra start til slut og mulighed for tilbagetrækningsløsninger</a:t>
          </a:r>
          <a:endParaRPr lang="en-US" sz="5200" kern="1200" dirty="0"/>
        </a:p>
      </dsp:txBody>
      <dsp:txXfrm>
        <a:off x="0" y="7319962"/>
        <a:ext cx="21136708" cy="24399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B50E6-6AAB-439F-BDAD-B76FD5713BB4}">
      <dsp:nvSpPr>
        <dsp:cNvPr id="0" name=""/>
        <dsp:cNvSpPr/>
      </dsp:nvSpPr>
      <dsp:spPr>
        <a:xfrm>
          <a:off x="0" y="0"/>
          <a:ext cx="21136708" cy="0"/>
        </a:xfrm>
        <a:prstGeom prst="lin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DD9DC-E1EC-4079-86A1-D92B06D9CA8A}">
      <dsp:nvSpPr>
        <dsp:cNvPr id="0" name=""/>
        <dsp:cNvSpPr/>
      </dsp:nvSpPr>
      <dsp:spPr>
        <a:xfrm>
          <a:off x="0" y="0"/>
          <a:ext cx="21136708" cy="243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500" kern="1200" dirty="0"/>
            <a:t>Reallønssikring og lønudvikling gennem hele arbejdslivet</a:t>
          </a:r>
          <a:endParaRPr lang="en-US" sz="6500" kern="1200" dirty="0"/>
        </a:p>
      </dsp:txBody>
      <dsp:txXfrm>
        <a:off x="0" y="0"/>
        <a:ext cx="21136708" cy="2439987"/>
      </dsp:txXfrm>
    </dsp:sp>
    <dsp:sp modelId="{F2DDE0C9-A334-4D2C-9AC5-2207C2C40179}">
      <dsp:nvSpPr>
        <dsp:cNvPr id="0" name=""/>
        <dsp:cNvSpPr/>
      </dsp:nvSpPr>
      <dsp:spPr>
        <a:xfrm>
          <a:off x="0" y="2439987"/>
          <a:ext cx="21136708" cy="0"/>
        </a:xfrm>
        <a:prstGeom prst="line">
          <a:avLst/>
        </a:prstGeom>
        <a:solidFill>
          <a:schemeClr val="accent6">
            <a:shade val="80000"/>
            <a:hueOff val="107093"/>
            <a:satOff val="-4303"/>
            <a:lumOff val="9209"/>
            <a:alphaOff val="0"/>
          </a:schemeClr>
        </a:solidFill>
        <a:ln w="12700" cap="flat" cmpd="sng" algn="ctr">
          <a:solidFill>
            <a:schemeClr val="accent6">
              <a:shade val="80000"/>
              <a:hueOff val="107093"/>
              <a:satOff val="-4303"/>
              <a:lumOff val="92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D6860-4BD3-436F-93DA-B6C60AC61D26}">
      <dsp:nvSpPr>
        <dsp:cNvPr id="0" name=""/>
        <dsp:cNvSpPr/>
      </dsp:nvSpPr>
      <dsp:spPr>
        <a:xfrm>
          <a:off x="0" y="2439987"/>
          <a:ext cx="21136708" cy="243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500" kern="1200" dirty="0"/>
            <a:t>Et arbejdsliv fri for stress – med trivsel og godt psykisk arbejdsmiljø</a:t>
          </a:r>
          <a:endParaRPr lang="en-US" sz="6500" kern="1200" dirty="0"/>
        </a:p>
      </dsp:txBody>
      <dsp:txXfrm>
        <a:off x="0" y="2439987"/>
        <a:ext cx="21136708" cy="2439987"/>
      </dsp:txXfrm>
    </dsp:sp>
    <dsp:sp modelId="{A84FF90D-585C-4926-8FB3-A7205FE7EDA2}">
      <dsp:nvSpPr>
        <dsp:cNvPr id="0" name=""/>
        <dsp:cNvSpPr/>
      </dsp:nvSpPr>
      <dsp:spPr>
        <a:xfrm>
          <a:off x="0" y="4879975"/>
          <a:ext cx="21136708" cy="0"/>
        </a:xfrm>
        <a:prstGeom prst="line">
          <a:avLst/>
        </a:prstGeom>
        <a:solidFill>
          <a:schemeClr val="accent6">
            <a:shade val="80000"/>
            <a:hueOff val="214187"/>
            <a:satOff val="-8606"/>
            <a:lumOff val="18419"/>
            <a:alphaOff val="0"/>
          </a:schemeClr>
        </a:solidFill>
        <a:ln w="12700" cap="flat" cmpd="sng" algn="ctr">
          <a:solidFill>
            <a:schemeClr val="accent6">
              <a:shade val="80000"/>
              <a:hueOff val="214187"/>
              <a:satOff val="-8606"/>
              <a:lumOff val="184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3DB68-22CF-44F6-B2B9-6DF105CF5B9C}">
      <dsp:nvSpPr>
        <dsp:cNvPr id="0" name=""/>
        <dsp:cNvSpPr/>
      </dsp:nvSpPr>
      <dsp:spPr>
        <a:xfrm>
          <a:off x="0" y="4879975"/>
          <a:ext cx="21136708" cy="243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6500" kern="1200" dirty="0"/>
            <a:t>Gode ansættelsesvilkår for ledere skaber gode arbejdspladser</a:t>
          </a:r>
          <a:endParaRPr lang="en-US" sz="6500" kern="1200" dirty="0"/>
        </a:p>
      </dsp:txBody>
      <dsp:txXfrm>
        <a:off x="0" y="4879975"/>
        <a:ext cx="21136708" cy="2439987"/>
      </dsp:txXfrm>
    </dsp:sp>
    <dsp:sp modelId="{F6C9EF4C-71D1-4201-84EF-5EE7EEEE5E38}">
      <dsp:nvSpPr>
        <dsp:cNvPr id="0" name=""/>
        <dsp:cNvSpPr/>
      </dsp:nvSpPr>
      <dsp:spPr>
        <a:xfrm>
          <a:off x="0" y="7319962"/>
          <a:ext cx="21136708" cy="0"/>
        </a:xfrm>
        <a:prstGeom prst="line">
          <a:avLst/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accent6">
              <a:shade val="80000"/>
              <a:hueOff val="321280"/>
              <a:satOff val="-12909"/>
              <a:lumOff val="27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A73D0-68C9-4DE8-971D-7B11A5F1D9ED}">
      <dsp:nvSpPr>
        <dsp:cNvPr id="0" name=""/>
        <dsp:cNvSpPr/>
      </dsp:nvSpPr>
      <dsp:spPr>
        <a:xfrm>
          <a:off x="0" y="7319962"/>
          <a:ext cx="21136708" cy="2439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TR’s </a:t>
          </a:r>
          <a:r>
            <a:rPr lang="en-US" sz="6500" kern="1200" dirty="0" err="1"/>
            <a:t>rolle</a:t>
          </a:r>
          <a:r>
            <a:rPr lang="en-US" sz="6500" kern="1200" dirty="0"/>
            <a:t> – Styrke </a:t>
          </a:r>
          <a:r>
            <a:rPr lang="en-US" sz="6500" kern="1200" dirty="0" err="1"/>
            <a:t>til</a:t>
          </a:r>
          <a:r>
            <a:rPr lang="en-US" sz="6500" kern="1200" dirty="0"/>
            <a:t> et </a:t>
          </a:r>
          <a:r>
            <a:rPr lang="en-US" sz="6500" kern="1200" dirty="0" err="1"/>
            <a:t>stærkere</a:t>
          </a:r>
          <a:r>
            <a:rPr lang="en-US" sz="6500" kern="1200" dirty="0"/>
            <a:t> </a:t>
          </a:r>
          <a:r>
            <a:rPr lang="en-US" sz="6500" kern="1200" dirty="0" err="1"/>
            <a:t>fællesskab</a:t>
          </a:r>
          <a:endParaRPr lang="en-US" sz="6500" kern="1200" dirty="0"/>
        </a:p>
      </dsp:txBody>
      <dsp:txXfrm>
        <a:off x="0" y="7319962"/>
        <a:ext cx="21136708" cy="2439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Shape 14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0" name="Shape 14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+mn-lt"/>
        <a:ea typeface="+mn-ea"/>
        <a:cs typeface="+mn-cs"/>
        <a:sym typeface="Lucida Grande"/>
      </a:defRPr>
    </a:lvl1pPr>
    <a:lvl2pPr indent="228600" defTabSz="457200" latinLnBrk="0">
      <a:defRPr sz="2200">
        <a:latin typeface="+mn-lt"/>
        <a:ea typeface="+mn-ea"/>
        <a:cs typeface="+mn-cs"/>
        <a:sym typeface="Lucida Grande"/>
      </a:defRPr>
    </a:lvl2pPr>
    <a:lvl3pPr indent="457200" defTabSz="457200" latinLnBrk="0">
      <a:defRPr sz="2200">
        <a:latin typeface="+mn-lt"/>
        <a:ea typeface="+mn-ea"/>
        <a:cs typeface="+mn-cs"/>
        <a:sym typeface="Lucida Grande"/>
      </a:defRPr>
    </a:lvl3pPr>
    <a:lvl4pPr indent="685800" defTabSz="457200" latinLnBrk="0">
      <a:defRPr sz="2200">
        <a:latin typeface="+mn-lt"/>
        <a:ea typeface="+mn-ea"/>
        <a:cs typeface="+mn-cs"/>
        <a:sym typeface="Lucida Grande"/>
      </a:defRPr>
    </a:lvl4pPr>
    <a:lvl5pPr indent="914400" defTabSz="457200" latinLnBrk="0">
      <a:defRPr sz="2200">
        <a:latin typeface="+mn-lt"/>
        <a:ea typeface="+mn-ea"/>
        <a:cs typeface="+mn-cs"/>
        <a:sym typeface="Lucida Grande"/>
      </a:defRPr>
    </a:lvl5pPr>
    <a:lvl6pPr indent="1143000" defTabSz="457200" latinLnBrk="0">
      <a:defRPr sz="2200">
        <a:latin typeface="+mn-lt"/>
        <a:ea typeface="+mn-ea"/>
        <a:cs typeface="+mn-cs"/>
        <a:sym typeface="Lucida Grande"/>
      </a:defRPr>
    </a:lvl6pPr>
    <a:lvl7pPr indent="1371600" defTabSz="457200" latinLnBrk="0">
      <a:defRPr sz="2200">
        <a:latin typeface="+mn-lt"/>
        <a:ea typeface="+mn-ea"/>
        <a:cs typeface="+mn-cs"/>
        <a:sym typeface="Lucida Grande"/>
      </a:defRPr>
    </a:lvl7pPr>
    <a:lvl8pPr indent="1600200" defTabSz="457200" latinLnBrk="0">
      <a:defRPr sz="2200">
        <a:latin typeface="+mn-lt"/>
        <a:ea typeface="+mn-ea"/>
        <a:cs typeface="+mn-cs"/>
        <a:sym typeface="Lucida Grande"/>
      </a:defRPr>
    </a:lvl8pPr>
    <a:lvl9pPr indent="1828800" defTabSz="457200" latinLnBrk="0">
      <a:defRPr sz="2200">
        <a:latin typeface="+mn-lt"/>
        <a:ea typeface="+mn-ea"/>
        <a:cs typeface="+mn-cs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100" dirty="0"/>
          </a:p>
        </p:txBody>
      </p:sp>
    </p:spTree>
    <p:extLst>
      <p:ext uri="{BB962C8B-B14F-4D97-AF65-F5344CB8AC3E}">
        <p14:creationId xmlns:p14="http://schemas.microsoft.com/office/powerpoint/2010/main" val="298214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100" b="1" dirty="0"/>
              <a:t>Jan-marts: </a:t>
            </a:r>
            <a:r>
              <a:rPr lang="da-DK" sz="1100" b="0" dirty="0"/>
              <a:t>Inspiration </a:t>
            </a:r>
            <a:r>
              <a:rPr lang="da-DK" sz="1100" dirty="0"/>
              <a:t>fra medlemmer: </a:t>
            </a:r>
            <a:r>
              <a:rPr lang="da-DK" sz="1100" b="0" dirty="0"/>
              <a:t>arbejdspladsmøder i kommuner, regioner, stat, ledere, fælles medlemsmøder for kommune og regioner samt TR-regionsmøder</a:t>
            </a:r>
            <a:endParaRPr lang="da-DK" sz="1100" dirty="0"/>
          </a:p>
          <a:p>
            <a:r>
              <a:rPr lang="da-DK" sz="1100" b="1" dirty="0"/>
              <a:t>April-maj:</a:t>
            </a:r>
            <a:r>
              <a:rPr lang="da-DK" sz="1100" dirty="0"/>
              <a:t> ETF omsætter og bearbejder input og forslag</a:t>
            </a:r>
          </a:p>
          <a:p>
            <a:r>
              <a:rPr lang="da-DK" sz="1100" b="1" dirty="0"/>
              <a:t>Maj:</a:t>
            </a:r>
            <a:r>
              <a:rPr lang="da-DK" sz="1100" dirty="0"/>
              <a:t> Kravindsamling. Alle medlemmer bedes tage stilling og melde tilbage, hvad der er vigtigst for jer. Vi sikrer, at medlemsdemokratiet når hele vejen til forhandlingsbordet.</a:t>
            </a:r>
          </a:p>
          <a:p>
            <a:r>
              <a:rPr lang="da-DK" sz="1100" b="1" dirty="0"/>
              <a:t>August: </a:t>
            </a:r>
            <a:r>
              <a:rPr lang="da-DK" sz="1100" dirty="0"/>
              <a:t>Vores repræsentanter i HB behandler vores ønsker og formulerer de krav, der skal videre til AC. ETF koordinerer med </a:t>
            </a:r>
            <a:r>
              <a:rPr lang="da-DK" sz="1100" dirty="0" err="1"/>
              <a:t>Dfys</a:t>
            </a:r>
            <a:r>
              <a:rPr lang="da-DK" sz="1100" dirty="0"/>
              <a:t>/JMF.</a:t>
            </a:r>
          </a:p>
          <a:p>
            <a:r>
              <a:rPr lang="da-DK" sz="1100" b="1" dirty="0" err="1"/>
              <a:t>Sep-dec</a:t>
            </a:r>
            <a:r>
              <a:rPr lang="da-DK" sz="1100" b="1" dirty="0"/>
              <a:t>:</a:t>
            </a:r>
            <a:r>
              <a:rPr lang="da-DK" sz="1100" dirty="0"/>
              <a:t> Den akademiske fagbevægelse diskuterer og prioriterer i fællesskab kravene. Søger de veje der giver bedst fælles gennemslag.</a:t>
            </a:r>
          </a:p>
          <a:p>
            <a:r>
              <a:rPr lang="da-DK" sz="1100" b="1" dirty="0" err="1"/>
              <a:t>Dec</a:t>
            </a:r>
            <a:r>
              <a:rPr lang="da-DK" sz="1100" b="1" dirty="0"/>
              <a:t>:</a:t>
            </a:r>
            <a:r>
              <a:rPr lang="da-DK" sz="1100" dirty="0"/>
              <a:t> Krav udveksles med arbejdsgiverne.</a:t>
            </a:r>
          </a:p>
          <a:p>
            <a:r>
              <a:rPr lang="da-DK" sz="1100" b="1" dirty="0"/>
              <a:t>Jan-</a:t>
            </a:r>
            <a:r>
              <a:rPr lang="da-DK" sz="1100" b="1" dirty="0" err="1"/>
              <a:t>mar</a:t>
            </a:r>
            <a:r>
              <a:rPr lang="da-DK" sz="1100" b="1" dirty="0"/>
              <a:t>:</a:t>
            </a:r>
            <a:r>
              <a:rPr lang="da-DK" sz="1100" dirty="0"/>
              <a:t> Forhandlinger</a:t>
            </a:r>
          </a:p>
        </p:txBody>
      </p:sp>
    </p:spTree>
    <p:extLst>
      <p:ext uri="{BB962C8B-B14F-4D97-AF65-F5344CB8AC3E}">
        <p14:creationId xmlns:p14="http://schemas.microsoft.com/office/powerpoint/2010/main" val="75422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100" dirty="0"/>
              <a:t>Vi har først nu set - næsten - den fulde værdi og mærket de nye muligheder fra OK24.</a:t>
            </a:r>
          </a:p>
          <a:p>
            <a:r>
              <a:rPr lang="da-DK" sz="1100" dirty="0"/>
              <a:t>Pension 2,22 pct.point i KL, 1,99 pct.point i regionerne, 0,97 pct.point i staten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5420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Brug formandens debatoplæg som baggrundsinformation</a:t>
            </a:r>
          </a:p>
        </p:txBody>
      </p:sp>
    </p:spTree>
    <p:extLst>
      <p:ext uri="{BB962C8B-B14F-4D97-AF65-F5344CB8AC3E}">
        <p14:creationId xmlns:p14="http://schemas.microsoft.com/office/powerpoint/2010/main" val="2240518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/>
              <a:t>brug formandens debatoplæg som baggrundsinformation</a:t>
            </a:r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501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8EFED0-1DEB-5900-289F-6F8942C0B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>
            <a:extLst>
              <a:ext uri="{FF2B5EF4-FFF2-40B4-BE49-F238E27FC236}">
                <a16:creationId xmlns:a16="http://schemas.microsoft.com/office/drawing/2014/main" id="{EE1C281E-F681-C23E-3B75-445C00B782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F8A42680-6228-F255-0A96-4D6486B898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100" b="0" dirty="0"/>
          </a:p>
        </p:txBody>
      </p:sp>
    </p:spTree>
    <p:extLst>
      <p:ext uri="{BB962C8B-B14F-4D97-AF65-F5344CB8AC3E}">
        <p14:creationId xmlns:p14="http://schemas.microsoft.com/office/powerpoint/2010/main" val="208483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6DD64B80-21D3-6348-5FDE-BFD3EB9364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" y="0"/>
            <a:ext cx="24384615" cy="1371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7D23D1-1318-2895-C365-C1F2809F8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1" y="2244725"/>
            <a:ext cx="17701845" cy="3147890"/>
          </a:xfrm>
        </p:spPr>
        <p:txBody>
          <a:bodyPr anchor="b">
            <a:normAutofit/>
          </a:bodyPr>
          <a:lstStyle>
            <a:lvl1pPr algn="l">
              <a:defRPr sz="96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07B0BCE-321C-41A3-9FA8-195FABB425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2" y="6189785"/>
            <a:ext cx="12051322" cy="4325815"/>
          </a:xfrm>
        </p:spPr>
        <p:txBody>
          <a:bodyPr>
            <a:normAutofit/>
          </a:bodyPr>
          <a:lstStyle>
            <a:lvl1pPr marL="0" indent="0" algn="l">
              <a:buNone/>
              <a:defRPr sz="5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014712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DD579D8B-6037-F6F0-471E-378351A145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"/>
            <a:ext cx="24384000" cy="1371565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E532AB5-ECCA-7D28-8FAF-7F1231F34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D8243F3-2CAA-A0D3-9106-09AC6087F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82822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5A0F808F-F0E8-608A-A427-51ADF2E0C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" y="0"/>
            <a:ext cx="24384307" cy="1371582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FF3CEFF-438C-C0AC-2489-B913F4F7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F0EDC2-81CB-1478-8C1B-2D7C47792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965444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9095E48-E21A-EC8D-3A4A-0590CF24C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965444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71771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9D05D563-E386-696A-260B-1DEFB34118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" y="0"/>
            <a:ext cx="24384307" cy="13715827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C0558A59-E27D-E593-093D-124666343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041E0-4AAB-95D1-5CAC-F17489611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0892" y="3651250"/>
            <a:ext cx="21136708" cy="9759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89364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6" r:id="rId2"/>
    <p:sldLayoutId id="214748366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80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90B3B95D-AABA-03D8-BCA3-97E21063D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24409"/>
            <a:ext cx="24384000" cy="943983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597E954-2C35-B05E-3C38-9375978FE2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da-DK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F54EB62-CE85-ABA2-FFFB-5E06E4D11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1" y="6189785"/>
            <a:ext cx="14520151" cy="4325815"/>
          </a:xfrm>
        </p:spPr>
        <p:txBody>
          <a:bodyPr/>
          <a:lstStyle/>
          <a:p>
            <a:endParaRPr lang="da-DK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da-DK" dirty="0"/>
              <a:t> 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57273A1E-766C-2DE4-4495-70068C152F0A}"/>
              </a:ext>
            </a:extLst>
          </p:cNvPr>
          <p:cNvSpPr txBox="1"/>
          <p:nvPr/>
        </p:nvSpPr>
        <p:spPr>
          <a:xfrm>
            <a:off x="4488227" y="11853333"/>
            <a:ext cx="105993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Medlemsmøder med TR</a:t>
            </a:r>
          </a:p>
        </p:txBody>
      </p:sp>
    </p:spTree>
    <p:extLst>
      <p:ext uri="{BB962C8B-B14F-4D97-AF65-F5344CB8AC3E}">
        <p14:creationId xmlns:p14="http://schemas.microsoft.com/office/powerpoint/2010/main" val="342535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6FD93-2563-92B5-06C5-691FE1E91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</p:spPr>
        <p:txBody>
          <a:bodyPr anchor="ctr">
            <a:normAutofit/>
          </a:bodyPr>
          <a:lstStyle/>
          <a:p>
            <a:r>
              <a:rPr lang="da-DK" dirty="0">
                <a:solidFill>
                  <a:schemeClr val="accent6">
                    <a:lumMod val="50000"/>
                  </a:schemeClr>
                </a:solidFill>
              </a:rPr>
              <a:t>Tidslinje</a:t>
            </a:r>
            <a:r>
              <a:rPr lang="da-DK" dirty="0"/>
              <a:t>	</a:t>
            </a:r>
          </a:p>
        </p:txBody>
      </p:sp>
      <p:pic>
        <p:nvPicPr>
          <p:cNvPr id="6" name="Pladsholder til indhold 5" descr="Et billede, der indeholder tekst, skærmbillede, linje/række, Font/skrifttype&#10;&#10;Automatisk genereret beskrivelse">
            <a:extLst>
              <a:ext uri="{FF2B5EF4-FFF2-40B4-BE49-F238E27FC236}">
                <a16:creationId xmlns:a16="http://schemas.microsoft.com/office/drawing/2014/main" id="{CEE81CD8-7893-A3D1-584D-5348B007F5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0" b="10821"/>
          <a:stretch/>
        </p:blipFill>
        <p:spPr>
          <a:xfrm>
            <a:off x="1570892" y="2541493"/>
            <a:ext cx="21136708" cy="9910483"/>
          </a:xfrm>
          <a:noFill/>
        </p:spPr>
      </p:pic>
    </p:spTree>
    <p:extLst>
      <p:ext uri="{BB962C8B-B14F-4D97-AF65-F5344CB8AC3E}">
        <p14:creationId xmlns:p14="http://schemas.microsoft.com/office/powerpoint/2010/main" val="4241837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6FD93-2563-92B5-06C5-691FE1E9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 har netop fået en stor del af værdien fra OK24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D50ED0-09D1-573E-46EF-288AE3CD4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891" y="3651250"/>
            <a:ext cx="22620603" cy="9759950"/>
          </a:xfrm>
        </p:spPr>
        <p:txBody>
          <a:bodyPr/>
          <a:lstStyle/>
          <a:p>
            <a:endParaRPr lang="da-DK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indent="-685800">
              <a:buFont typeface="Wingdings" panose="05000000000000000000" pitchFamily="2" charset="2"/>
              <a:buChar char="Ø"/>
            </a:pPr>
            <a:r>
              <a:rPr lang="en-US" dirty="0" err="1"/>
              <a:t>Reallønsforbedring</a:t>
            </a:r>
            <a:r>
              <a:rPr lang="en-US" dirty="0"/>
              <a:t> og </a:t>
            </a:r>
            <a:r>
              <a:rPr lang="en-US" dirty="0" err="1"/>
              <a:t>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ramme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på</a:t>
            </a:r>
            <a:r>
              <a:rPr lang="en-US" dirty="0">
                <a:effectLst/>
              </a:rPr>
              <a:t> 8,8 pct. – </a:t>
            </a:r>
            <a:r>
              <a:rPr lang="en-US" dirty="0" err="1">
                <a:solidFill>
                  <a:srgbClr val="00B050"/>
                </a:solidFill>
                <a:effectLst/>
              </a:rPr>
              <a:t>udmøntes</a:t>
            </a:r>
            <a:r>
              <a:rPr lang="en-US" dirty="0">
                <a:solidFill>
                  <a:srgbClr val="00B050"/>
                </a:solidFill>
                <a:effectLst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</a:rPr>
              <a:t>løbende</a:t>
            </a:r>
            <a:r>
              <a:rPr lang="en-US" dirty="0">
                <a:solidFill>
                  <a:srgbClr val="00B050"/>
                </a:solidFill>
                <a:effectLst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</a:rPr>
              <a:t>frem</a:t>
            </a:r>
            <a:r>
              <a:rPr lang="en-US" dirty="0">
                <a:solidFill>
                  <a:srgbClr val="00B050"/>
                </a:solidFill>
                <a:effectLst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</a:rPr>
              <a:t>til</a:t>
            </a:r>
            <a:r>
              <a:rPr lang="en-US" dirty="0">
                <a:solidFill>
                  <a:srgbClr val="00B050"/>
                </a:solidFill>
                <a:effectLst/>
              </a:rPr>
              <a:t> 2026</a:t>
            </a:r>
          </a:p>
          <a:p>
            <a:pPr marL="800100" indent="-685800">
              <a:buFont typeface="Wingdings" panose="05000000000000000000" pitchFamily="2" charset="2"/>
              <a:buChar char="Ø"/>
            </a:pPr>
            <a:r>
              <a:rPr lang="en-US" dirty="0" err="1">
                <a:effectLst/>
              </a:rPr>
              <a:t>Højere</a:t>
            </a:r>
            <a:r>
              <a:rPr lang="en-US" dirty="0">
                <a:effectLst/>
              </a:rPr>
              <a:t> pension – </a:t>
            </a:r>
            <a:r>
              <a:rPr lang="en-US" dirty="0" err="1">
                <a:solidFill>
                  <a:srgbClr val="00B050"/>
                </a:solidFill>
                <a:effectLst/>
              </a:rPr>
              <a:t>fra</a:t>
            </a:r>
            <a:r>
              <a:rPr lang="en-US" dirty="0">
                <a:solidFill>
                  <a:srgbClr val="00B050"/>
                </a:solidFill>
                <a:effectLst/>
              </a:rPr>
              <a:t> 1. </a:t>
            </a:r>
            <a:r>
              <a:rPr lang="en-US" dirty="0" err="1">
                <a:solidFill>
                  <a:srgbClr val="00B050"/>
                </a:solidFill>
                <a:effectLst/>
              </a:rPr>
              <a:t>april</a:t>
            </a:r>
            <a:r>
              <a:rPr lang="en-US" dirty="0">
                <a:solidFill>
                  <a:srgbClr val="00B050"/>
                </a:solidFill>
                <a:effectLst/>
              </a:rPr>
              <a:t> 2025</a:t>
            </a:r>
          </a:p>
          <a:p>
            <a:pPr marL="800100" indent="-685800">
              <a:buFont typeface="Wingdings" panose="05000000000000000000" pitchFamily="2" charset="2"/>
              <a:buChar char="Ø"/>
            </a:pPr>
            <a:r>
              <a:rPr lang="en-US" dirty="0" err="1">
                <a:effectLst/>
              </a:rPr>
              <a:t>Øget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mulighed</a:t>
            </a:r>
            <a:r>
              <a:rPr lang="en-US" dirty="0">
                <a:effectLst/>
              </a:rPr>
              <a:t> for frit </a:t>
            </a:r>
            <a:r>
              <a:rPr lang="en-US" dirty="0" err="1">
                <a:effectLst/>
              </a:rPr>
              <a:t>valg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solidFill>
                  <a:srgbClr val="00B050"/>
                </a:solidFill>
                <a:effectLst/>
              </a:rPr>
              <a:t>fra</a:t>
            </a:r>
            <a:r>
              <a:rPr lang="en-US" dirty="0">
                <a:solidFill>
                  <a:srgbClr val="00B050"/>
                </a:solidFill>
                <a:effectLst/>
              </a:rPr>
              <a:t> 1. </a:t>
            </a:r>
            <a:r>
              <a:rPr lang="en-US" dirty="0" err="1">
                <a:solidFill>
                  <a:srgbClr val="00B050"/>
                </a:solidFill>
                <a:effectLst/>
              </a:rPr>
              <a:t>april</a:t>
            </a:r>
            <a:r>
              <a:rPr lang="en-US" dirty="0">
                <a:solidFill>
                  <a:srgbClr val="00B050"/>
                </a:solidFill>
                <a:effectLst/>
              </a:rPr>
              <a:t> 2025</a:t>
            </a:r>
          </a:p>
          <a:p>
            <a:pPr marL="800100" lvl="0" indent="-685800">
              <a:buFont typeface="Wingdings" panose="05000000000000000000" pitchFamily="2" charset="2"/>
              <a:buChar char="Ø"/>
            </a:pPr>
            <a:r>
              <a:rPr lang="en-US" dirty="0" err="1">
                <a:effectLst/>
              </a:rPr>
              <a:t>Opsparingskonto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solidFill>
                  <a:srgbClr val="00B050"/>
                </a:solidFill>
                <a:effectLst/>
              </a:rPr>
              <a:t>fra</a:t>
            </a:r>
            <a:r>
              <a:rPr lang="en-US" dirty="0">
                <a:solidFill>
                  <a:srgbClr val="00B050"/>
                </a:solidFill>
                <a:effectLst/>
              </a:rPr>
              <a:t> 1. </a:t>
            </a:r>
            <a:r>
              <a:rPr lang="en-US" dirty="0" err="1">
                <a:solidFill>
                  <a:srgbClr val="00B050"/>
                </a:solidFill>
                <a:effectLst/>
              </a:rPr>
              <a:t>april</a:t>
            </a:r>
            <a:r>
              <a:rPr lang="en-US" dirty="0">
                <a:solidFill>
                  <a:srgbClr val="00B050"/>
                </a:solidFill>
                <a:effectLst/>
              </a:rPr>
              <a:t> 2025</a:t>
            </a:r>
          </a:p>
          <a:p>
            <a:pPr marL="800100" indent="-685800">
              <a:buFont typeface="Wingdings" panose="05000000000000000000" pitchFamily="2" charset="2"/>
              <a:buChar char="Ø"/>
            </a:pPr>
            <a:r>
              <a:rPr lang="en-US" dirty="0" err="1">
                <a:effectLst/>
              </a:rPr>
              <a:t>Opsparing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af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frihed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solidFill>
                  <a:srgbClr val="00B050"/>
                </a:solidFill>
                <a:effectLst/>
              </a:rPr>
              <a:t>fra</a:t>
            </a:r>
            <a:r>
              <a:rPr lang="en-US" dirty="0">
                <a:solidFill>
                  <a:srgbClr val="00B050"/>
                </a:solidFill>
                <a:effectLst/>
              </a:rPr>
              <a:t> 1. </a:t>
            </a:r>
            <a:r>
              <a:rPr lang="en-US" dirty="0" err="1">
                <a:solidFill>
                  <a:srgbClr val="00B050"/>
                </a:solidFill>
                <a:effectLst/>
              </a:rPr>
              <a:t>april</a:t>
            </a:r>
            <a:r>
              <a:rPr lang="en-US" dirty="0">
                <a:solidFill>
                  <a:srgbClr val="00B050"/>
                </a:solidFill>
                <a:effectLst/>
              </a:rPr>
              <a:t> 2025</a:t>
            </a:r>
          </a:p>
          <a:p>
            <a:pPr marL="800100" lvl="0" indent="-685800">
              <a:buFont typeface="Wingdings" panose="05000000000000000000" pitchFamily="2" charset="2"/>
              <a:buChar char="Ø"/>
            </a:pPr>
            <a:r>
              <a:rPr lang="en-US" dirty="0" err="1">
                <a:effectLst/>
              </a:rPr>
              <a:t>Højere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vagttillæg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solidFill>
                  <a:srgbClr val="00B050"/>
                </a:solidFill>
                <a:effectLst/>
              </a:rPr>
              <a:t>udmøntes</a:t>
            </a:r>
            <a:r>
              <a:rPr lang="en-US" dirty="0">
                <a:solidFill>
                  <a:srgbClr val="00B050"/>
                </a:solidFill>
                <a:effectLst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</a:rPr>
              <a:t>løbende</a:t>
            </a:r>
            <a:r>
              <a:rPr lang="en-US" dirty="0">
                <a:solidFill>
                  <a:srgbClr val="00B050"/>
                </a:solidFill>
                <a:effectLst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</a:rPr>
              <a:t>frem</a:t>
            </a:r>
            <a:r>
              <a:rPr lang="en-US" dirty="0">
                <a:solidFill>
                  <a:srgbClr val="00B050"/>
                </a:solidFill>
                <a:effectLst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</a:rPr>
              <a:t>til</a:t>
            </a:r>
            <a:r>
              <a:rPr lang="en-US" dirty="0">
                <a:solidFill>
                  <a:srgbClr val="00B050"/>
                </a:solidFill>
                <a:effectLst/>
              </a:rPr>
              <a:t> 2026</a:t>
            </a:r>
          </a:p>
          <a:p>
            <a:pPr marL="800100" lvl="0" indent="-685800">
              <a:buFont typeface="Wingdings" panose="05000000000000000000" pitchFamily="2" charset="2"/>
              <a:buChar char="Ø"/>
            </a:pPr>
            <a:r>
              <a:rPr lang="en-US" dirty="0" err="1"/>
              <a:t>B</a:t>
            </a:r>
            <a:r>
              <a:rPr lang="en-US" dirty="0" err="1">
                <a:effectLst/>
              </a:rPr>
              <a:t>edre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barselsvilkår</a:t>
            </a:r>
            <a:r>
              <a:rPr lang="en-US" dirty="0">
                <a:effectLst/>
              </a:rPr>
              <a:t> </a:t>
            </a:r>
            <a:r>
              <a:rPr lang="en-US" dirty="0">
                <a:solidFill>
                  <a:srgbClr val="00B050"/>
                </a:solidFill>
                <a:effectLst/>
              </a:rPr>
              <a:t>– </a:t>
            </a:r>
            <a:r>
              <a:rPr lang="en-US" dirty="0" err="1">
                <a:solidFill>
                  <a:srgbClr val="00B050"/>
                </a:solidFill>
                <a:effectLst/>
              </a:rPr>
              <a:t>fra</a:t>
            </a:r>
            <a:r>
              <a:rPr lang="en-US" dirty="0">
                <a:solidFill>
                  <a:srgbClr val="00B050"/>
                </a:solidFill>
                <a:effectLst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</a:rPr>
              <a:t>maj</a:t>
            </a:r>
            <a:r>
              <a:rPr lang="en-US" dirty="0">
                <a:solidFill>
                  <a:srgbClr val="00B050"/>
                </a:solidFill>
                <a:effectLst/>
              </a:rPr>
              <a:t> 2024</a:t>
            </a:r>
          </a:p>
          <a:p>
            <a:pPr marL="800100" lvl="0" indent="-685800">
              <a:buFont typeface="Wingdings" panose="05000000000000000000" pitchFamily="2" charset="2"/>
              <a:buChar char="Ø"/>
            </a:pPr>
            <a:r>
              <a:rPr lang="en-US" dirty="0" err="1">
                <a:effectLst/>
              </a:rPr>
              <a:t>Kompetencefond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solidFill>
                  <a:srgbClr val="00B050"/>
                </a:solidFill>
                <a:effectLst/>
              </a:rPr>
              <a:t>fra</a:t>
            </a:r>
            <a:r>
              <a:rPr lang="en-US" dirty="0">
                <a:solidFill>
                  <a:srgbClr val="00B050"/>
                </a:solidFill>
                <a:effectLst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</a:rPr>
              <a:t>april</a:t>
            </a:r>
            <a:r>
              <a:rPr lang="en-US" dirty="0">
                <a:solidFill>
                  <a:srgbClr val="00B050"/>
                </a:solidFill>
                <a:effectLst/>
              </a:rPr>
              <a:t> 2024</a:t>
            </a:r>
          </a:p>
          <a:p>
            <a:pPr marL="800100" lvl="0" indent="-685800">
              <a:buFont typeface="Wingdings" panose="05000000000000000000" pitchFamily="2" charset="2"/>
              <a:buChar char="Ø"/>
            </a:pPr>
            <a:r>
              <a:rPr lang="en-US" dirty="0" err="1">
                <a:effectLst/>
              </a:rPr>
              <a:t>Bedre</a:t>
            </a:r>
            <a:r>
              <a:rPr lang="en-US" dirty="0">
                <a:effectLst/>
              </a:rPr>
              <a:t> TR-</a:t>
            </a:r>
            <a:r>
              <a:rPr lang="en-US" dirty="0" err="1">
                <a:effectLst/>
              </a:rPr>
              <a:t>vilkår</a:t>
            </a:r>
            <a:r>
              <a:rPr lang="en-US" dirty="0">
                <a:effectLst/>
              </a:rPr>
              <a:t>  - </a:t>
            </a:r>
            <a:r>
              <a:rPr lang="en-US" dirty="0" err="1">
                <a:solidFill>
                  <a:srgbClr val="00B050"/>
                </a:solidFill>
                <a:effectLst/>
              </a:rPr>
              <a:t>fra</a:t>
            </a:r>
            <a:r>
              <a:rPr lang="en-US" dirty="0">
                <a:solidFill>
                  <a:srgbClr val="00B050"/>
                </a:solidFill>
                <a:effectLst/>
              </a:rPr>
              <a:t> </a:t>
            </a:r>
            <a:r>
              <a:rPr lang="en-US" dirty="0" err="1">
                <a:solidFill>
                  <a:srgbClr val="00B050"/>
                </a:solidFill>
                <a:effectLst/>
              </a:rPr>
              <a:t>oktober</a:t>
            </a:r>
            <a:r>
              <a:rPr lang="en-US" dirty="0">
                <a:solidFill>
                  <a:srgbClr val="00B050"/>
                </a:solidFill>
                <a:effectLst/>
              </a:rPr>
              <a:t> 2024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6746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0EB5C-7361-5201-59DC-814F618E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7F501BE-A617-45C0-F93B-9D536A534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EE84976-2E5B-273E-AE02-60E54F5B7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24384000" cy="13715998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860F0001-BC3D-E166-2700-5E49045040A5}"/>
              </a:ext>
            </a:extLst>
          </p:cNvPr>
          <p:cNvSpPr txBox="1"/>
          <p:nvPr/>
        </p:nvSpPr>
        <p:spPr>
          <a:xfrm>
            <a:off x="1265902" y="1550514"/>
            <a:ext cx="2196306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a-DK" sz="8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OK25 – de private forhandlinger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0A1D7B0B-E7F1-67D0-A5CC-A5029AC1DFC6}"/>
              </a:ext>
            </a:extLst>
          </p:cNvPr>
          <p:cNvSpPr txBox="1"/>
          <p:nvPr/>
        </p:nvSpPr>
        <p:spPr>
          <a:xfrm>
            <a:off x="667785" y="3046749"/>
            <a:ext cx="23138700" cy="883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da-DK" sz="4000" dirty="0"/>
          </a:p>
          <a:p>
            <a:pPr algn="l"/>
            <a:r>
              <a:rPr lang="da-DK" sz="4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Det sidste arbejde i forbindelse med de private overenskomstforhandlinger er ved at være på plads.</a:t>
            </a:r>
          </a:p>
          <a:p>
            <a:pPr algn="l"/>
            <a:endParaRPr lang="da-DK" sz="4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da-DK" sz="4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Der har ved OK25 været fokus på:</a:t>
            </a:r>
          </a:p>
          <a:p>
            <a:pPr algn="l"/>
            <a:endParaRPr lang="da-DK" sz="4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685800" indent="-685800" algn="l">
              <a:buFontTx/>
              <a:buChar char="-"/>
            </a:pPr>
            <a:r>
              <a:rPr lang="da-DK" sz="4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Lønstigninger</a:t>
            </a:r>
          </a:p>
          <a:p>
            <a:pPr marL="685800" indent="-685800" algn="l">
              <a:buFontTx/>
              <a:buChar char="-"/>
            </a:pPr>
            <a:r>
              <a:rPr lang="da-DK" sz="4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Frihed i familiemæssige situationer</a:t>
            </a:r>
          </a:p>
          <a:p>
            <a:pPr marL="685800" indent="-685800" algn="l">
              <a:buFontTx/>
              <a:buChar char="-"/>
            </a:pPr>
            <a:r>
              <a:rPr lang="da-DK" sz="4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Fleksibilitet</a:t>
            </a:r>
          </a:p>
          <a:p>
            <a:pPr marL="685800" indent="-685800" algn="l">
              <a:buFontTx/>
              <a:buChar char="-"/>
            </a:pPr>
            <a:endParaRPr lang="da-DK" sz="4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da-DK" sz="4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Hertil, har man aftalt en 3-årig overenskomstperiode, </a:t>
            </a:r>
          </a:p>
          <a:p>
            <a:pPr algn="l"/>
            <a:r>
              <a:rPr lang="da-DK" sz="4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hvilket plejer at have afsmittende effekt på det offentlige område.</a:t>
            </a:r>
          </a:p>
        </p:txBody>
      </p:sp>
    </p:spTree>
    <p:extLst>
      <p:ext uri="{BB962C8B-B14F-4D97-AF65-F5344CB8AC3E}">
        <p14:creationId xmlns:p14="http://schemas.microsoft.com/office/powerpoint/2010/main" val="677255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7E596-C23A-5B79-DCC7-6D807A34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</p:spPr>
        <p:txBody>
          <a:bodyPr anchor="ctr">
            <a:normAutofit/>
          </a:bodyPr>
          <a:lstStyle/>
          <a:p>
            <a:r>
              <a:rPr lang="da-DK" dirty="0"/>
              <a:t>Hvad er vigtigt at gå videre med til OK26?</a:t>
            </a:r>
          </a:p>
        </p:txBody>
      </p:sp>
      <p:graphicFrame>
        <p:nvGraphicFramePr>
          <p:cNvPr id="5" name="Pladsholder til indhold 2">
            <a:extLst>
              <a:ext uri="{FF2B5EF4-FFF2-40B4-BE49-F238E27FC236}">
                <a16:creationId xmlns:a16="http://schemas.microsoft.com/office/drawing/2014/main" id="{3C775D4D-9405-2BAA-7D0A-96F139D43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641866"/>
              </p:ext>
            </p:extLst>
          </p:nvPr>
        </p:nvGraphicFramePr>
        <p:xfrm>
          <a:off x="1570892" y="3651250"/>
          <a:ext cx="21136708" cy="975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575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17D36-18F9-99CB-4E23-ADE5A8615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445C3F-77B6-4DA8-1E9B-0A2D228AA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</p:spPr>
        <p:txBody>
          <a:bodyPr anchor="ctr">
            <a:normAutofit/>
          </a:bodyPr>
          <a:lstStyle/>
          <a:p>
            <a:r>
              <a:rPr lang="da-DK" dirty="0"/>
              <a:t>Hvad er vigtigt at gå videre med til OK26?</a:t>
            </a:r>
          </a:p>
        </p:txBody>
      </p:sp>
      <p:graphicFrame>
        <p:nvGraphicFramePr>
          <p:cNvPr id="5" name="Pladsholder til indhold 2">
            <a:extLst>
              <a:ext uri="{FF2B5EF4-FFF2-40B4-BE49-F238E27FC236}">
                <a16:creationId xmlns:a16="http://schemas.microsoft.com/office/drawing/2014/main" id="{4E889A4B-CB9A-3538-8C8D-97824C067F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8519"/>
              </p:ext>
            </p:extLst>
          </p:nvPr>
        </p:nvGraphicFramePr>
        <p:xfrm>
          <a:off x="1570892" y="3651250"/>
          <a:ext cx="21136708" cy="975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933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A3E0C-CCB9-8D30-F8A3-F8E437428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6C3216-951E-7269-02D5-411948AD0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1200" cy="2651125"/>
          </a:xfrm>
        </p:spPr>
        <p:txBody>
          <a:bodyPr anchor="ctr">
            <a:normAutofit/>
          </a:bodyPr>
          <a:lstStyle/>
          <a:p>
            <a:r>
              <a:rPr lang="da-DK" dirty="0"/>
              <a:t>Kravindsamlingen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6FA6594-8047-61FD-D088-753462F6E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439400" cy="9654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Fælles kickoff - webinar</a:t>
            </a:r>
          </a:p>
          <a:p>
            <a:pPr marL="0" indent="0">
              <a:buNone/>
            </a:pPr>
            <a:r>
              <a:rPr lang="da-DK" dirty="0"/>
              <a:t> </a:t>
            </a:r>
          </a:p>
          <a:p>
            <a:r>
              <a:rPr lang="da-DK" dirty="0"/>
              <a:t>6. maj 15.00 -16.00: Staten</a:t>
            </a:r>
          </a:p>
          <a:p>
            <a:r>
              <a:rPr lang="da-DK" dirty="0"/>
              <a:t>7. maj 14.00 -15.00: Kommuner</a:t>
            </a:r>
          </a:p>
          <a:p>
            <a:r>
              <a:rPr lang="da-DK" dirty="0"/>
              <a:t>7. maj 15.15 -16.15: Regioner</a:t>
            </a:r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Kravindsamling – 12. – 26. maj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Alle medlemmer får en mail fra ETF med invitation til at deltage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E6B57E2-DD80-878B-D175-3A5FDADF6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68200" y="3651250"/>
            <a:ext cx="10439400" cy="9654442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 err="1"/>
              <a:t>På</a:t>
            </a:r>
            <a:r>
              <a:rPr lang="en-US" b="1" dirty="0"/>
              <a:t> etf.dk/OK26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Inspiration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krav</a:t>
            </a:r>
            <a:endParaRPr lang="en-US" dirty="0"/>
          </a:p>
          <a:p>
            <a:r>
              <a:rPr lang="en-US" dirty="0" err="1"/>
              <a:t>Debatoplæg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formanden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“Det starter med dig”</a:t>
            </a:r>
          </a:p>
          <a:p>
            <a:r>
              <a:rPr lang="en-US" dirty="0" err="1"/>
              <a:t>Tidslinje</a:t>
            </a:r>
            <a:r>
              <a:rPr lang="en-US" dirty="0"/>
              <a:t>, </a:t>
            </a:r>
            <a:r>
              <a:rPr lang="en-US" dirty="0" err="1"/>
              <a:t>leksikon</a:t>
            </a:r>
            <a:r>
              <a:rPr lang="en-US" dirty="0"/>
              <a:t> og </a:t>
            </a:r>
            <a:r>
              <a:rPr lang="en-US" dirty="0" err="1"/>
              <a:t>meget</a:t>
            </a:r>
            <a:r>
              <a:rPr lang="en-US" dirty="0"/>
              <a:t> mere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40467"/>
      </p:ext>
    </p:extLst>
  </p:cSld>
  <p:clrMapOvr>
    <a:masterClrMapping/>
  </p:clrMapOvr>
</p:sld>
</file>

<file path=ppt/theme/theme1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8ccfb6b-13cc-43b8-a32f-467ba4ff6c5a" xsi:nil="true"/>
    <lcf76f155ced4ddcb4097134ff3c332f xmlns="308ca5dc-99ca-451b-93a8-298219c9914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24239DFB3B444B33D9A990C7E65BA" ma:contentTypeVersion="11" ma:contentTypeDescription="Create a new document." ma:contentTypeScope="" ma:versionID="1f2dbf480844580f847d98a7a3bfea0c">
  <xsd:schema xmlns:xsd="http://www.w3.org/2001/XMLSchema" xmlns:xs="http://www.w3.org/2001/XMLSchema" xmlns:p="http://schemas.microsoft.com/office/2006/metadata/properties" xmlns:ns2="308ca5dc-99ca-451b-93a8-298219c99143" xmlns:ns3="e8ccfb6b-13cc-43b8-a32f-467ba4ff6c5a" targetNamespace="http://schemas.microsoft.com/office/2006/metadata/properties" ma:root="true" ma:fieldsID="9007d2e53e89b0dd6a68d05b04b58773" ns2:_="" ns3:_="">
    <xsd:import namespace="308ca5dc-99ca-451b-93a8-298219c99143"/>
    <xsd:import namespace="e8ccfb6b-13cc-43b8-a32f-467ba4ff6c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8ca5dc-99ca-451b-93a8-298219c991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6b5e94-55e3-493a-b2bc-1e810d5984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ccfb6b-13cc-43b8-a32f-467ba4ff6c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e833bec-a545-486f-b68c-931564c93797}" ma:internalName="TaxCatchAll" ma:showField="CatchAllData" ma:web="e8ccfb6b-13cc-43b8-a32f-467ba4ff6c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170186-7169-48F6-AD4F-A67AF53607DF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308ca5dc-99ca-451b-93a8-298219c99143"/>
    <ds:schemaRef ds:uri="e8ccfb6b-13cc-43b8-a32f-467ba4ff6c5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DCF4DAB-28A5-4C39-A228-9909435122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A30DDA-A341-4382-A3E3-2F5EAFDF32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8ca5dc-99ca-451b-93a8-298219c99143"/>
    <ds:schemaRef ds:uri="e8ccfb6b-13cc-43b8-a32f-467ba4ff6c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3307</TotalTime>
  <Words>492</Words>
  <Application>Microsoft Office PowerPoint</Application>
  <PresentationFormat>Brugerdefineret</PresentationFormat>
  <Paragraphs>66</Paragraphs>
  <Slides>7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Arial</vt:lpstr>
      <vt:lpstr>Helvetica Light</vt:lpstr>
      <vt:lpstr>Lucida Grande</vt:lpstr>
      <vt:lpstr>Roboto</vt:lpstr>
      <vt:lpstr>Wingdings</vt:lpstr>
      <vt:lpstr>Brugerdefineret design</vt:lpstr>
      <vt:lpstr>PowerPoint-præsentation</vt:lpstr>
      <vt:lpstr>Tidslinje </vt:lpstr>
      <vt:lpstr>Vi har netop fået en stor del af værdien fra OK24</vt:lpstr>
      <vt:lpstr>PowerPoint-præsentation</vt:lpstr>
      <vt:lpstr>Hvad er vigtigt at gå videre med til OK26?</vt:lpstr>
      <vt:lpstr>Hvad er vigtigt at gå videre med til OK26?</vt:lpstr>
      <vt:lpstr>Kravindsamlingen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Luise Bæhrenz Hjort</dc:creator>
  <cp:lastModifiedBy>Sine Dreyer Skjoldan</cp:lastModifiedBy>
  <cp:revision>42</cp:revision>
  <cp:lastPrinted>2019-10-02T12:08:26Z</cp:lastPrinted>
  <dcterms:modified xsi:type="dcterms:W3CDTF">2025-04-15T15:45:08Z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0x010100D8F24239DFB3B444B33D9A990C7E65BA</vt:lpwstr>
  </property>
  <property fmtid="{D5CDD505-2E9C-101B-9397-08002B2CF9AE}" pid="3" name="MediaServiceImageTags">
    <vt:lpwstr/>
  </property>
</Properties>
</file>